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2.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3"/>
    <p:sldMasterId id="2147483695" r:id="rId4"/>
    <p:sldMasterId id="2147483814" r:id="rId5"/>
  </p:sldMasterIdLst>
  <p:notesMasterIdLst>
    <p:notesMasterId r:id="rId24"/>
  </p:notesMasterIdLst>
  <p:sldIdLst>
    <p:sldId id="2123258809" r:id="rId6"/>
    <p:sldId id="2147471665" r:id="rId7"/>
    <p:sldId id="6216" r:id="rId8"/>
    <p:sldId id="6235" r:id="rId9"/>
    <p:sldId id="264" r:id="rId10"/>
    <p:sldId id="265" r:id="rId11"/>
    <p:sldId id="266" r:id="rId12"/>
    <p:sldId id="6217" r:id="rId13"/>
    <p:sldId id="269" r:id="rId14"/>
    <p:sldId id="6225" r:id="rId15"/>
    <p:sldId id="6218" r:id="rId16"/>
    <p:sldId id="6227" r:id="rId17"/>
    <p:sldId id="6220" r:id="rId18"/>
    <p:sldId id="6221" r:id="rId19"/>
    <p:sldId id="6222" r:id="rId20"/>
    <p:sldId id="6223" r:id="rId21"/>
    <p:sldId id="6226" r:id="rId22"/>
    <p:sldId id="2123258810"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Segoe UI" panose="020B0502040204020203" pitchFamily="34" charset="0"/>
      <p:regular r:id="rId33"/>
      <p:bold r:id="rId34"/>
      <p:italic r:id="rId35"/>
      <p:boldItalic r:id="rId36"/>
    </p:embeddedFont>
    <p:embeddedFont>
      <p:font typeface="Segoe UI Semibold" panose="020B0702040204020203" pitchFamily="34" charset="0"/>
      <p:bold r:id="rId37"/>
      <p:boldItalic r:id="rId38"/>
    </p:embeddedFont>
    <p:embeddedFont>
      <p:font typeface="Segoe UI Semilight" panose="020B0402040204020203" pitchFamily="34"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notes" id="{627B2ABA-8504-43EB-8363-4A8B87D57DC9}">
          <p14:sldIdLst>
            <p14:sldId id="2123258809"/>
          </p14:sldIdLst>
        </p14:section>
        <p14:section name="Intro" id="{DE1C1C0B-4DC5-422D-BA0D-B283E3ABE29F}">
          <p14:sldIdLst>
            <p14:sldId id="2147471665"/>
            <p14:sldId id="6216"/>
          </p14:sldIdLst>
        </p14:section>
        <p14:section name="Tech Briefing 1 - Azure AD" id="{54B28466-DAD7-4101-9635-21A17E65C832}">
          <p14:sldIdLst>
            <p14:sldId id="6235"/>
            <p14:sldId id="264"/>
            <p14:sldId id="265"/>
            <p14:sldId id="266"/>
            <p14:sldId id="6217"/>
            <p14:sldId id="269"/>
            <p14:sldId id="6225"/>
            <p14:sldId id="6218"/>
            <p14:sldId id="6227"/>
            <p14:sldId id="6220"/>
            <p14:sldId id="6221"/>
            <p14:sldId id="6222"/>
            <p14:sldId id="6223"/>
            <p14:sldId id="6226"/>
          </p14:sldIdLst>
        </p14:section>
        <p14:section name="Outro" id="{C44C0E52-028E-41B0-9F26-5AED75F60C33}">
          <p14:sldIdLst>
            <p14:sldId id="212325881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996633"/>
    <a:srgbClr val="FFFFFF"/>
    <a:srgbClr val="7F2F2D"/>
    <a:srgbClr val="8EB75A"/>
    <a:srgbClr val="252526"/>
    <a:srgbClr val="0077D7"/>
    <a:srgbClr val="9797D6"/>
    <a:srgbClr val="46477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0B93C3-9DFC-4881-B58D-01264C627A89}" v="1" dt="2022-11-01T20:26:57.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07" autoAdjust="0"/>
    <p:restoredTop sz="75706" autoAdjust="0"/>
  </p:normalViewPr>
  <p:slideViewPr>
    <p:cSldViewPr snapToGrid="0">
      <p:cViewPr varScale="1">
        <p:scale>
          <a:sx n="66" d="100"/>
          <a:sy n="66" d="100"/>
        </p:scale>
        <p:origin x="15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6.xml"/><Relationship Id="rId34" Type="http://schemas.openxmlformats.org/officeDocument/2006/relationships/font" Target="fonts/font10.fntdata"/><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833087226"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docChgLst>
    <pc:chgData name="Bob German" userId="19671429-1359-457f-bfc1-1be1ee65d4d9" providerId="ADAL" clId="{E61C4673-39B8-4821-8339-1B0419C9C1F1}"/>
    <pc:docChg chg="undo custSel addSld delSld modSld addSection modSection">
      <pc:chgData name="Bob German" userId="19671429-1359-457f-bfc1-1be1ee65d4d9" providerId="ADAL" clId="{E61C4673-39B8-4821-8339-1B0419C9C1F1}" dt="2022-10-27T19:11:42.603" v="19985" actId="20577"/>
      <pc:docMkLst>
        <pc:docMk/>
      </pc:docMkLst>
      <pc:sldChg chg="modNotesTx">
        <pc:chgData name="Bob German" userId="19671429-1359-457f-bfc1-1be1ee65d4d9" providerId="ADAL" clId="{E61C4673-39B8-4821-8339-1B0419C9C1F1}" dt="2022-10-17T19:26:16.620" v="1765" actId="20577"/>
        <pc:sldMkLst>
          <pc:docMk/>
          <pc:sldMk cId="1765580783" sldId="263"/>
        </pc:sldMkLst>
      </pc:sldChg>
      <pc:sldChg chg="modNotesTx">
        <pc:chgData name="Bob German" userId="19671429-1359-457f-bfc1-1be1ee65d4d9" providerId="ADAL" clId="{E61C4673-39B8-4821-8339-1B0419C9C1F1}" dt="2022-10-17T19:44:49.158" v="6399" actId="20577"/>
        <pc:sldMkLst>
          <pc:docMk/>
          <pc:sldMk cId="833087226" sldId="264"/>
        </pc:sldMkLst>
      </pc:sldChg>
      <pc:sldChg chg="add modNotesTx">
        <pc:chgData name="Bob German" userId="19671429-1359-457f-bfc1-1be1ee65d4d9" providerId="ADAL" clId="{E61C4673-39B8-4821-8339-1B0419C9C1F1}" dt="2022-10-17T19:45:17.392" v="6534" actId="20577"/>
        <pc:sldMkLst>
          <pc:docMk/>
          <pc:sldMk cId="3503663562" sldId="265"/>
        </pc:sldMkLst>
      </pc:sldChg>
      <pc:sldChg chg="add modNotesTx">
        <pc:chgData name="Bob German" userId="19671429-1359-457f-bfc1-1be1ee65d4d9" providerId="ADAL" clId="{E61C4673-39B8-4821-8339-1B0419C9C1F1}" dt="2022-10-17T19:50:53.980" v="7597" actId="20577"/>
        <pc:sldMkLst>
          <pc:docMk/>
          <pc:sldMk cId="3324818475" sldId="266"/>
        </pc:sldMkLst>
      </pc:sldChg>
      <pc:sldChg chg="add modNotesTx">
        <pc:chgData name="Bob German" userId="19671429-1359-457f-bfc1-1be1ee65d4d9" providerId="ADAL" clId="{E61C4673-39B8-4821-8339-1B0419C9C1F1}" dt="2022-10-17T20:03:21.720" v="10818" actId="20577"/>
        <pc:sldMkLst>
          <pc:docMk/>
          <pc:sldMk cId="1637888487" sldId="269"/>
        </pc:sldMkLst>
      </pc:sldChg>
      <pc:sldChg chg="add modNotesTx">
        <pc:chgData name="Bob German" userId="19671429-1359-457f-bfc1-1be1ee65d4d9" providerId="ADAL" clId="{E61C4673-39B8-4821-8339-1B0419C9C1F1}" dt="2022-10-17T19:43:45.869" v="6180" actId="20577"/>
        <pc:sldMkLst>
          <pc:docMk/>
          <pc:sldMk cId="1016658692" sldId="1729"/>
        </pc:sldMkLst>
      </pc:sldChg>
      <pc:sldChg chg="modSp add mod modShow modNotesTx">
        <pc:chgData name="Bob German" userId="19671429-1359-457f-bfc1-1be1ee65d4d9" providerId="ADAL" clId="{E61C4673-39B8-4821-8339-1B0419C9C1F1}" dt="2022-10-17T19:40:58.645" v="5402" actId="20577"/>
        <pc:sldMkLst>
          <pc:docMk/>
          <pc:sldMk cId="968493578" sldId="1938"/>
        </pc:sldMkLst>
        <pc:spChg chg="mod">
          <ac:chgData name="Bob German" userId="19671429-1359-457f-bfc1-1be1ee65d4d9" providerId="ADAL" clId="{E61C4673-39B8-4821-8339-1B0419C9C1F1}" dt="2022-10-17T19:39:34.498" v="5034" actId="20577"/>
          <ac:spMkLst>
            <pc:docMk/>
            <pc:sldMk cId="968493578" sldId="1938"/>
            <ac:spMk id="23" creationId="{53DCC292-DA57-4B2B-87F2-ABA62AD2FBD4}"/>
          </ac:spMkLst>
        </pc:spChg>
      </pc:sldChg>
      <pc:sldChg chg="addSp modSp del mod setBg modClrScheme chgLayout modNotesTx">
        <pc:chgData name="Bob German" userId="19671429-1359-457f-bfc1-1be1ee65d4d9" providerId="ADAL" clId="{E61C4673-39B8-4821-8339-1B0419C9C1F1}" dt="2022-10-27T19:11:34.583" v="19960" actId="47"/>
        <pc:sldMkLst>
          <pc:docMk/>
          <pc:sldMk cId="1523566410" sldId="3420"/>
        </pc:sldMkLst>
        <pc:spChg chg="add mod ord">
          <ac:chgData name="Bob German" userId="19671429-1359-457f-bfc1-1be1ee65d4d9" providerId="ADAL" clId="{E61C4673-39B8-4821-8339-1B0419C9C1F1}" dt="2022-10-27T19:00:45.177" v="19957" actId="20577"/>
          <ac:spMkLst>
            <pc:docMk/>
            <pc:sldMk cId="1523566410" sldId="3420"/>
            <ac:spMk id="3" creationId="{72B088FB-B452-A183-6528-D8E9E2A6C989}"/>
          </ac:spMkLst>
        </pc:spChg>
        <pc:spChg chg="add mod ord">
          <ac:chgData name="Bob German" userId="19671429-1359-457f-bfc1-1be1ee65d4d9" providerId="ADAL" clId="{E61C4673-39B8-4821-8339-1B0419C9C1F1}" dt="2022-10-27T18:59:57.412" v="19933" actId="700"/>
          <ac:spMkLst>
            <pc:docMk/>
            <pc:sldMk cId="1523566410" sldId="3420"/>
            <ac:spMk id="5" creationId="{164AE712-2809-6C12-DC9A-CB47A1AD51A5}"/>
          </ac:spMkLst>
        </pc:spChg>
        <pc:grpChg chg="add mod">
          <ac:chgData name="Bob German" userId="19671429-1359-457f-bfc1-1be1ee65d4d9" providerId="ADAL" clId="{E61C4673-39B8-4821-8339-1B0419C9C1F1}" dt="2022-10-27T18:59:44.332" v="19932" actId="14100"/>
          <ac:grpSpMkLst>
            <pc:docMk/>
            <pc:sldMk cId="1523566410" sldId="3420"/>
            <ac:grpSpMk id="2" creationId="{96F991E8-93D9-0EA4-3282-E4BBC00A2679}"/>
          </ac:grpSpMkLst>
        </pc:grpChg>
        <pc:picChg chg="mod">
          <ac:chgData name="Bob German" userId="19671429-1359-457f-bfc1-1be1ee65d4d9" providerId="ADAL" clId="{E61C4673-39B8-4821-8339-1B0419C9C1F1}" dt="2022-10-27T18:59:35.991" v="19930" actId="14100"/>
          <ac:picMkLst>
            <pc:docMk/>
            <pc:sldMk cId="1523566410" sldId="3420"/>
            <ac:picMk id="4" creationId="{458D6EE6-9E47-FA76-2C46-9213545C5A63}"/>
          </ac:picMkLst>
        </pc:picChg>
        <pc:picChg chg="mod">
          <ac:chgData name="Bob German" userId="19671429-1359-457f-bfc1-1be1ee65d4d9" providerId="ADAL" clId="{E61C4673-39B8-4821-8339-1B0419C9C1F1}" dt="2022-10-27T18:59:28.529" v="19929" actId="1076"/>
          <ac:picMkLst>
            <pc:docMk/>
            <pc:sldMk cId="1523566410" sldId="3420"/>
            <ac:picMk id="6" creationId="{5178B495-758F-FC86-1635-FDB36F7A8925}"/>
          </ac:picMkLst>
        </pc:picChg>
        <pc:picChg chg="mod">
          <ac:chgData name="Bob German" userId="19671429-1359-457f-bfc1-1be1ee65d4d9" providerId="ADAL" clId="{E61C4673-39B8-4821-8339-1B0419C9C1F1}" dt="2022-10-27T18:59:28.529" v="19929" actId="1076"/>
          <ac:picMkLst>
            <pc:docMk/>
            <pc:sldMk cId="1523566410" sldId="3420"/>
            <ac:picMk id="7" creationId="{69DB4D26-F3CB-9E21-D4B3-5BF419BF0194}"/>
          </ac:picMkLst>
        </pc:picChg>
        <pc:picChg chg="mod">
          <ac:chgData name="Bob German" userId="19671429-1359-457f-bfc1-1be1ee65d4d9" providerId="ADAL" clId="{E61C4673-39B8-4821-8339-1B0419C9C1F1}" dt="2022-10-27T18:59:28.529" v="19929" actId="1076"/>
          <ac:picMkLst>
            <pc:docMk/>
            <pc:sldMk cId="1523566410" sldId="3420"/>
            <ac:picMk id="8" creationId="{D8534F54-5489-4A3F-6BCF-A9E38E1006D3}"/>
          </ac:picMkLst>
        </pc:picChg>
      </pc:sldChg>
      <pc:sldChg chg="modNotesTx">
        <pc:chgData name="Bob German" userId="19671429-1359-457f-bfc1-1be1ee65d4d9" providerId="ADAL" clId="{E61C4673-39B8-4821-8339-1B0419C9C1F1}" dt="2022-10-17T19:16:59.774" v="1227" actId="20577"/>
        <pc:sldMkLst>
          <pc:docMk/>
          <pc:sldMk cId="1789468204" sldId="3422"/>
        </pc:sldMkLst>
      </pc:sldChg>
      <pc:sldChg chg="modSp mod modNotesTx">
        <pc:chgData name="Bob German" userId="19671429-1359-457f-bfc1-1be1ee65d4d9" providerId="ADAL" clId="{E61C4673-39B8-4821-8339-1B0419C9C1F1}" dt="2022-10-17T19:24:26.560" v="1304" actId="20577"/>
        <pc:sldMkLst>
          <pc:docMk/>
          <pc:sldMk cId="1421812549" sldId="3427"/>
        </pc:sldMkLst>
        <pc:spChg chg="mod">
          <ac:chgData name="Bob German" userId="19671429-1359-457f-bfc1-1be1ee65d4d9" providerId="ADAL" clId="{E61C4673-39B8-4821-8339-1B0419C9C1F1}" dt="2022-10-17T15:52:51.503" v="30" actId="790"/>
          <ac:spMkLst>
            <pc:docMk/>
            <pc:sldMk cId="1421812549" sldId="3427"/>
            <ac:spMk id="13" creationId="{04532C90-E490-6032-442B-D22FC8DE1369}"/>
          </ac:spMkLst>
        </pc:spChg>
      </pc:sldChg>
      <pc:sldChg chg="add modNotesTx">
        <pc:chgData name="Bob German" userId="19671429-1359-457f-bfc1-1be1ee65d4d9" providerId="ADAL" clId="{E61C4673-39B8-4821-8339-1B0419C9C1F1}" dt="2022-10-17T20:49:03.976" v="18697" actId="20577"/>
        <pc:sldMkLst>
          <pc:docMk/>
          <pc:sldMk cId="4243981708" sldId="6143"/>
        </pc:sldMkLst>
      </pc:sldChg>
      <pc:sldChg chg="modSp add del mod setBg modNotesTx">
        <pc:chgData name="Bob German" userId="19671429-1359-457f-bfc1-1be1ee65d4d9" providerId="ADAL" clId="{E61C4673-39B8-4821-8339-1B0419C9C1F1}" dt="2022-10-17T19:31:17.184" v="2987" actId="20577"/>
        <pc:sldMkLst>
          <pc:docMk/>
          <pc:sldMk cId="412030796" sldId="6147"/>
        </pc:sldMkLst>
        <pc:spChg chg="mod">
          <ac:chgData name="Bob German" userId="19671429-1359-457f-bfc1-1be1ee65d4d9" providerId="ADAL" clId="{E61C4673-39B8-4821-8339-1B0419C9C1F1}" dt="2022-10-17T17:26:07.266" v="117" actId="20577"/>
          <ac:spMkLst>
            <pc:docMk/>
            <pc:sldMk cId="412030796" sldId="6147"/>
            <ac:spMk id="78" creationId="{B86C264D-C6D0-4177-B236-E293A0155870}"/>
          </ac:spMkLst>
        </pc:spChg>
        <pc:picChg chg="mod">
          <ac:chgData name="Bob German" userId="19671429-1359-457f-bfc1-1be1ee65d4d9" providerId="ADAL" clId="{E61C4673-39B8-4821-8339-1B0419C9C1F1}" dt="2022-10-17T17:29:16.677" v="159" actId="2085"/>
          <ac:picMkLst>
            <pc:docMk/>
            <pc:sldMk cId="412030796" sldId="6147"/>
            <ac:picMk id="92" creationId="{46DBEAFC-5A6C-41C1-9AE2-3ED53CD62B2E}"/>
          </ac:picMkLst>
        </pc:picChg>
      </pc:sldChg>
      <pc:sldChg chg="addSp delSp modSp add del mod setBg delAnim">
        <pc:chgData name="Bob German" userId="19671429-1359-457f-bfc1-1be1ee65d4d9" providerId="ADAL" clId="{E61C4673-39B8-4821-8339-1B0419C9C1F1}" dt="2022-10-17T17:32:32.945" v="192" actId="2696"/>
        <pc:sldMkLst>
          <pc:docMk/>
          <pc:sldMk cId="815025571" sldId="6150"/>
        </pc:sldMkLst>
        <pc:spChg chg="mod">
          <ac:chgData name="Bob German" userId="19671429-1359-457f-bfc1-1be1ee65d4d9" providerId="ADAL" clId="{E61C4673-39B8-4821-8339-1B0419C9C1F1}" dt="2022-10-17T17:16:24.875" v="37"/>
          <ac:spMkLst>
            <pc:docMk/>
            <pc:sldMk cId="815025571" sldId="6150"/>
            <ac:spMk id="32" creationId="{DB61775D-E1FB-4486-BF15-D115761B6579}"/>
          </ac:spMkLst>
        </pc:spChg>
        <pc:spChg chg="mod">
          <ac:chgData name="Bob German" userId="19671429-1359-457f-bfc1-1be1ee65d4d9" providerId="ADAL" clId="{E61C4673-39B8-4821-8339-1B0419C9C1F1}" dt="2022-10-17T17:16:24.875" v="37"/>
          <ac:spMkLst>
            <pc:docMk/>
            <pc:sldMk cId="815025571" sldId="6150"/>
            <ac:spMk id="43" creationId="{2075B758-41C7-4A91-B0C7-B0BF08EC5483}"/>
          </ac:spMkLst>
        </pc:spChg>
        <pc:grpChg chg="del">
          <ac:chgData name="Bob German" userId="19671429-1359-457f-bfc1-1be1ee65d4d9" providerId="ADAL" clId="{E61C4673-39B8-4821-8339-1B0419C9C1F1}" dt="2022-10-17T17:26:49.397" v="118" actId="478"/>
          <ac:grpSpMkLst>
            <pc:docMk/>
            <pc:sldMk cId="815025571" sldId="6150"/>
            <ac:grpSpMk id="12" creationId="{F8ADC15F-FADE-4784-B549-90240F4D380D}"/>
          </ac:grpSpMkLst>
        </pc:grpChg>
        <pc:grpChg chg="del">
          <ac:chgData name="Bob German" userId="19671429-1359-457f-bfc1-1be1ee65d4d9" providerId="ADAL" clId="{E61C4673-39B8-4821-8339-1B0419C9C1F1}" dt="2022-10-17T17:26:54.957" v="119" actId="478"/>
          <ac:grpSpMkLst>
            <pc:docMk/>
            <pc:sldMk cId="815025571" sldId="6150"/>
            <ac:grpSpMk id="64" creationId="{9464BD10-9B80-4D37-9619-4BEAD744521D}"/>
          </ac:grpSpMkLst>
        </pc:grpChg>
        <pc:picChg chg="add mod">
          <ac:chgData name="Bob German" userId="19671429-1359-457f-bfc1-1be1ee65d4d9" providerId="ADAL" clId="{E61C4673-39B8-4821-8339-1B0419C9C1F1}" dt="2022-10-17T17:27:06.389" v="122"/>
          <ac:picMkLst>
            <pc:docMk/>
            <pc:sldMk cId="815025571" sldId="6150"/>
            <ac:picMk id="2" creationId="{E9B9B24A-ABAD-6947-AE30-F241C87FB78D}"/>
          </ac:picMkLst>
        </pc:picChg>
        <pc:picChg chg="add mod">
          <ac:chgData name="Bob German" userId="19671429-1359-457f-bfc1-1be1ee65d4d9" providerId="ADAL" clId="{E61C4673-39B8-4821-8339-1B0419C9C1F1}" dt="2022-10-17T17:27:06.389" v="122"/>
          <ac:picMkLst>
            <pc:docMk/>
            <pc:sldMk cId="815025571" sldId="6150"/>
            <ac:picMk id="3" creationId="{D7BF238F-F485-6197-8DF6-F6552013C0F2}"/>
          </ac:picMkLst>
        </pc:picChg>
        <pc:picChg chg="add mod">
          <ac:chgData name="Bob German" userId="19671429-1359-457f-bfc1-1be1ee65d4d9" providerId="ADAL" clId="{E61C4673-39B8-4821-8339-1B0419C9C1F1}" dt="2022-10-17T17:27:06.389" v="122"/>
          <ac:picMkLst>
            <pc:docMk/>
            <pc:sldMk cId="815025571" sldId="6150"/>
            <ac:picMk id="4" creationId="{3A88C74F-797D-729B-8F95-DB9083C70A57}"/>
          </ac:picMkLst>
        </pc:picChg>
        <pc:picChg chg="add mod">
          <ac:chgData name="Bob German" userId="19671429-1359-457f-bfc1-1be1ee65d4d9" providerId="ADAL" clId="{E61C4673-39B8-4821-8339-1B0419C9C1F1}" dt="2022-10-17T17:27:06.389" v="122"/>
          <ac:picMkLst>
            <pc:docMk/>
            <pc:sldMk cId="815025571" sldId="6150"/>
            <ac:picMk id="5" creationId="{41DA1869-F3FF-C652-10B3-A689AD1188BB}"/>
          </ac:picMkLst>
        </pc:picChg>
        <pc:picChg chg="add mod">
          <ac:chgData name="Bob German" userId="19671429-1359-457f-bfc1-1be1ee65d4d9" providerId="ADAL" clId="{E61C4673-39B8-4821-8339-1B0419C9C1F1}" dt="2022-10-17T17:27:06.389" v="122"/>
          <ac:picMkLst>
            <pc:docMk/>
            <pc:sldMk cId="815025571" sldId="6150"/>
            <ac:picMk id="6" creationId="{DF5246D4-19A6-E304-F52E-82B5DD594429}"/>
          </ac:picMkLst>
        </pc:picChg>
        <pc:picChg chg="add mod">
          <ac:chgData name="Bob German" userId="19671429-1359-457f-bfc1-1be1ee65d4d9" providerId="ADAL" clId="{E61C4673-39B8-4821-8339-1B0419C9C1F1}" dt="2022-10-17T17:27:06.389" v="122"/>
          <ac:picMkLst>
            <pc:docMk/>
            <pc:sldMk cId="815025571" sldId="6150"/>
            <ac:picMk id="7" creationId="{F0338AD4-FBB6-E539-5053-68CED7A13B16}"/>
          </ac:picMkLst>
        </pc:picChg>
        <pc:picChg chg="del mod">
          <ac:chgData name="Bob German" userId="19671429-1359-457f-bfc1-1be1ee65d4d9" providerId="ADAL" clId="{E61C4673-39B8-4821-8339-1B0419C9C1F1}" dt="2022-10-17T17:26:49.397" v="118" actId="478"/>
          <ac:picMkLst>
            <pc:docMk/>
            <pc:sldMk cId="815025571" sldId="6150"/>
            <ac:picMk id="76" creationId="{AF6DBB12-5A3B-4B29-987C-D34625587BCD}"/>
          </ac:picMkLst>
        </pc:picChg>
        <pc:picChg chg="del mod">
          <ac:chgData name="Bob German" userId="19671429-1359-457f-bfc1-1be1ee65d4d9" providerId="ADAL" clId="{E61C4673-39B8-4821-8339-1B0419C9C1F1}" dt="2022-10-17T17:26:54.957" v="119" actId="478"/>
          <ac:picMkLst>
            <pc:docMk/>
            <pc:sldMk cId="815025571" sldId="6150"/>
            <ac:picMk id="82" creationId="{0E082675-905E-412B-BF54-1016DA484D9C}"/>
          </ac:picMkLst>
        </pc:picChg>
        <pc:picChg chg="del mod">
          <ac:chgData name="Bob German" userId="19671429-1359-457f-bfc1-1be1ee65d4d9" providerId="ADAL" clId="{E61C4673-39B8-4821-8339-1B0419C9C1F1}" dt="2022-10-17T17:26:54.957" v="119" actId="478"/>
          <ac:picMkLst>
            <pc:docMk/>
            <pc:sldMk cId="815025571" sldId="6150"/>
            <ac:picMk id="86" creationId="{1A73A233-87C8-4ECB-BDF7-3FE46019E8CC}"/>
          </ac:picMkLst>
        </pc:picChg>
        <pc:picChg chg="del mod">
          <ac:chgData name="Bob German" userId="19671429-1359-457f-bfc1-1be1ee65d4d9" providerId="ADAL" clId="{E61C4673-39B8-4821-8339-1B0419C9C1F1}" dt="2022-10-17T17:26:54.957" v="119" actId="478"/>
          <ac:picMkLst>
            <pc:docMk/>
            <pc:sldMk cId="815025571" sldId="6150"/>
            <ac:picMk id="89" creationId="{05B983AC-460F-4A97-A95C-7AC1278226D2}"/>
          </ac:picMkLst>
        </pc:picChg>
        <pc:picChg chg="del mod">
          <ac:chgData name="Bob German" userId="19671429-1359-457f-bfc1-1be1ee65d4d9" providerId="ADAL" clId="{E61C4673-39B8-4821-8339-1B0419C9C1F1}" dt="2022-10-17T17:26:54.957" v="119" actId="478"/>
          <ac:picMkLst>
            <pc:docMk/>
            <pc:sldMk cId="815025571" sldId="6150"/>
            <ac:picMk id="92" creationId="{46DBEAFC-5A6C-41C1-9AE2-3ED53CD62B2E}"/>
          </ac:picMkLst>
        </pc:picChg>
      </pc:sldChg>
      <pc:sldChg chg="add modNotesTx">
        <pc:chgData name="Bob German" userId="19671429-1359-457f-bfc1-1be1ee65d4d9" providerId="ADAL" clId="{E61C4673-39B8-4821-8339-1B0419C9C1F1}" dt="2022-10-17T19:55:05.406" v="8714" actId="20577"/>
        <pc:sldMkLst>
          <pc:docMk/>
          <pc:sldMk cId="3413616410" sldId="6216"/>
        </pc:sldMkLst>
      </pc:sldChg>
      <pc:sldChg chg="add modNotesTx">
        <pc:chgData name="Bob German" userId="19671429-1359-457f-bfc1-1be1ee65d4d9" providerId="ADAL" clId="{E61C4673-39B8-4821-8339-1B0419C9C1F1}" dt="2022-10-17T19:58:51.344" v="9604" actId="114"/>
        <pc:sldMkLst>
          <pc:docMk/>
          <pc:sldMk cId="54142584" sldId="6217"/>
        </pc:sldMkLst>
      </pc:sldChg>
      <pc:sldChg chg="modSp add mod modNotesTx">
        <pc:chgData name="Bob German" userId="19671429-1359-457f-bfc1-1be1ee65d4d9" providerId="ADAL" clId="{E61C4673-39B8-4821-8339-1B0419C9C1F1}" dt="2022-10-17T20:11:52.333" v="12900" actId="20577"/>
        <pc:sldMkLst>
          <pc:docMk/>
          <pc:sldMk cId="3641777756" sldId="6218"/>
        </pc:sldMkLst>
        <pc:graphicFrameChg chg="mod modGraphic">
          <ac:chgData name="Bob German" userId="19671429-1359-457f-bfc1-1be1ee65d4d9" providerId="ADAL" clId="{E61C4673-39B8-4821-8339-1B0419C9C1F1}" dt="2022-10-17T20:09:51.944" v="12366" actId="20577"/>
          <ac:graphicFrameMkLst>
            <pc:docMk/>
            <pc:sldMk cId="3641777756" sldId="6218"/>
            <ac:graphicFrameMk id="12" creationId="{945A4F4D-D7A4-4DA9-9F59-20FD46F36A2A}"/>
          </ac:graphicFrameMkLst>
        </pc:graphicFrameChg>
      </pc:sldChg>
      <pc:sldChg chg="add modNotesTx">
        <pc:chgData name="Bob German" userId="19671429-1359-457f-bfc1-1be1ee65d4d9" providerId="ADAL" clId="{E61C4673-39B8-4821-8339-1B0419C9C1F1}" dt="2022-10-17T20:17:00.311" v="14113" actId="20577"/>
        <pc:sldMkLst>
          <pc:docMk/>
          <pc:sldMk cId="2306700365" sldId="6220"/>
        </pc:sldMkLst>
      </pc:sldChg>
      <pc:sldChg chg="add modNotesTx">
        <pc:chgData name="Bob German" userId="19671429-1359-457f-bfc1-1be1ee65d4d9" providerId="ADAL" clId="{E61C4673-39B8-4821-8339-1B0419C9C1F1}" dt="2022-10-17T20:18:36.059" v="14496" actId="20577"/>
        <pc:sldMkLst>
          <pc:docMk/>
          <pc:sldMk cId="2730536602" sldId="6221"/>
        </pc:sldMkLst>
      </pc:sldChg>
      <pc:sldChg chg="modSp add mod modNotesTx">
        <pc:chgData name="Bob German" userId="19671429-1359-457f-bfc1-1be1ee65d4d9" providerId="ADAL" clId="{E61C4673-39B8-4821-8339-1B0419C9C1F1}" dt="2022-10-17T20:24:43.897" v="16010" actId="20577"/>
        <pc:sldMkLst>
          <pc:docMk/>
          <pc:sldMk cId="3137120396" sldId="6222"/>
        </pc:sldMkLst>
        <pc:spChg chg="mod">
          <ac:chgData name="Bob German" userId="19671429-1359-457f-bfc1-1be1ee65d4d9" providerId="ADAL" clId="{E61C4673-39B8-4821-8339-1B0419C9C1F1}" dt="2022-10-17T20:21:48.372" v="15358" actId="1076"/>
          <ac:spMkLst>
            <pc:docMk/>
            <pc:sldMk cId="3137120396" sldId="6222"/>
            <ac:spMk id="13" creationId="{AD1E8F83-4DF7-4D8C-8BC5-1605DE975FFE}"/>
          </ac:spMkLst>
        </pc:spChg>
      </pc:sldChg>
      <pc:sldChg chg="add modNotesTx">
        <pc:chgData name="Bob German" userId="19671429-1359-457f-bfc1-1be1ee65d4d9" providerId="ADAL" clId="{E61C4673-39B8-4821-8339-1B0419C9C1F1}" dt="2022-10-17T20:31:04.887" v="17361" actId="20577"/>
        <pc:sldMkLst>
          <pc:docMk/>
          <pc:sldMk cId="901489297" sldId="6223"/>
        </pc:sldMkLst>
      </pc:sldChg>
      <pc:sldChg chg="add modNotesTx">
        <pc:chgData name="Bob German" userId="19671429-1359-457f-bfc1-1be1ee65d4d9" providerId="ADAL" clId="{E61C4673-39B8-4821-8339-1B0419C9C1F1}" dt="2022-10-17T20:03:54.346" v="10941" actId="20577"/>
        <pc:sldMkLst>
          <pc:docMk/>
          <pc:sldMk cId="889201810" sldId="6225"/>
        </pc:sldMkLst>
      </pc:sldChg>
      <pc:sldChg chg="add modNotesTx">
        <pc:chgData name="Bob German" userId="19671429-1359-457f-bfc1-1be1ee65d4d9" providerId="ADAL" clId="{E61C4673-39B8-4821-8339-1B0419C9C1F1}" dt="2022-10-17T20:31:56.690" v="17425" actId="20577"/>
        <pc:sldMkLst>
          <pc:docMk/>
          <pc:sldMk cId="405250106" sldId="6226"/>
        </pc:sldMkLst>
      </pc:sldChg>
      <pc:sldChg chg="modSp add mod modNotesTx">
        <pc:chgData name="Bob German" userId="19671429-1359-457f-bfc1-1be1ee65d4d9" providerId="ADAL" clId="{E61C4673-39B8-4821-8339-1B0419C9C1F1}" dt="2022-10-17T20:12:59.678" v="13068" actId="20577"/>
        <pc:sldMkLst>
          <pc:docMk/>
          <pc:sldMk cId="956127313" sldId="6227"/>
        </pc:sldMkLst>
        <pc:spChg chg="mod">
          <ac:chgData name="Bob German" userId="19671429-1359-457f-bfc1-1be1ee65d4d9" providerId="ADAL" clId="{E61C4673-39B8-4821-8339-1B0419C9C1F1}" dt="2022-10-17T20:12:26.909" v="12949" actId="20577"/>
          <ac:spMkLst>
            <pc:docMk/>
            <pc:sldMk cId="956127313" sldId="6227"/>
            <ac:spMk id="25" creationId="{CEBFF710-67C2-4829-85E4-147248289A6F}"/>
          </ac:spMkLst>
        </pc:spChg>
      </pc:sldChg>
      <pc:sldChg chg="add del">
        <pc:chgData name="Bob German" userId="19671429-1359-457f-bfc1-1be1ee65d4d9" providerId="ADAL" clId="{E61C4673-39B8-4821-8339-1B0419C9C1F1}" dt="2022-10-17T17:33:36.789" v="193" actId="47"/>
        <pc:sldMkLst>
          <pc:docMk/>
          <pc:sldMk cId="3788033894" sldId="6229"/>
        </pc:sldMkLst>
      </pc:sldChg>
      <pc:sldChg chg="add del">
        <pc:chgData name="Bob German" userId="19671429-1359-457f-bfc1-1be1ee65d4d9" providerId="ADAL" clId="{E61C4673-39B8-4821-8339-1B0419C9C1F1}" dt="2022-10-17T17:33:36.789" v="193" actId="47"/>
        <pc:sldMkLst>
          <pc:docMk/>
          <pc:sldMk cId="1883075823" sldId="6230"/>
        </pc:sldMkLst>
      </pc:sldChg>
      <pc:sldChg chg="modSp add mod modClrScheme chgLayout modNotesTx">
        <pc:chgData name="Bob German" userId="19671429-1359-457f-bfc1-1be1ee65d4d9" providerId="ADAL" clId="{E61C4673-39B8-4821-8339-1B0419C9C1F1}" dt="2022-10-24T21:25:43.098" v="19923" actId="20577"/>
        <pc:sldMkLst>
          <pc:docMk/>
          <pc:sldMk cId="315353716" sldId="6235"/>
        </pc:sldMkLst>
        <pc:spChg chg="mod">
          <ac:chgData name="Bob German" userId="19671429-1359-457f-bfc1-1be1ee65d4d9" providerId="ADAL" clId="{E61C4673-39B8-4821-8339-1B0419C9C1F1}" dt="2022-10-24T21:23:06.678" v="19589" actId="26606"/>
          <ac:spMkLst>
            <pc:docMk/>
            <pc:sldMk cId="315353716" sldId="6235"/>
            <ac:spMk id="10" creationId="{7F837F83-D15F-4FB6-917E-4C7B93C7D36D}"/>
          </ac:spMkLst>
        </pc:spChg>
        <pc:spChg chg="mod">
          <ac:chgData name="Bob German" userId="19671429-1359-457f-bfc1-1be1ee65d4d9" providerId="ADAL" clId="{E61C4673-39B8-4821-8339-1B0419C9C1F1}" dt="2022-10-24T21:23:46.923" v="19644" actId="6549"/>
          <ac:spMkLst>
            <pc:docMk/>
            <pc:sldMk cId="315353716" sldId="6235"/>
            <ac:spMk id="12" creationId="{45390DF8-DCC0-48D5-9E46-4173C57FE4F5}"/>
          </ac:spMkLst>
        </pc:spChg>
      </pc:sldChg>
      <pc:sldChg chg="modSp add del mod setBg modShow modNotesTx">
        <pc:chgData name="Bob German" userId="19671429-1359-457f-bfc1-1be1ee65d4d9" providerId="ADAL" clId="{E61C4673-39B8-4821-8339-1B0419C9C1F1}" dt="2022-10-17T19:36:38.365" v="4337" actId="20577"/>
        <pc:sldMkLst>
          <pc:docMk/>
          <pc:sldMk cId="3144989988" sldId="2123258803"/>
        </pc:sldMkLst>
        <pc:spChg chg="mod">
          <ac:chgData name="Bob German" userId="19671429-1359-457f-bfc1-1be1ee65d4d9" providerId="ADAL" clId="{E61C4673-39B8-4821-8339-1B0419C9C1F1}" dt="2022-10-17T17:17:24.966" v="88" actId="20577"/>
          <ac:spMkLst>
            <pc:docMk/>
            <pc:sldMk cId="3144989988" sldId="2123258803"/>
            <ac:spMk id="11" creationId="{75C9C1CB-514A-4E03-BFA7-99A8979BFFD5}"/>
          </ac:spMkLst>
        </pc:spChg>
      </pc:sldChg>
      <pc:sldChg chg="modSp add del mod setBg modNotesTx">
        <pc:chgData name="Bob German" userId="19671429-1359-457f-bfc1-1be1ee65d4d9" providerId="ADAL" clId="{E61C4673-39B8-4821-8339-1B0419C9C1F1}" dt="2022-10-17T19:38:40.001" v="4863" actId="20577"/>
        <pc:sldMkLst>
          <pc:docMk/>
          <pc:sldMk cId="3156909401" sldId="2123258804"/>
        </pc:sldMkLst>
        <pc:spChg chg="mod">
          <ac:chgData name="Bob German" userId="19671429-1359-457f-bfc1-1be1ee65d4d9" providerId="ADAL" clId="{E61C4673-39B8-4821-8339-1B0419C9C1F1}" dt="2022-10-17T17:17:43.100" v="102"/>
          <ac:spMkLst>
            <pc:docMk/>
            <pc:sldMk cId="3156909401" sldId="2123258804"/>
            <ac:spMk id="12" creationId="{31678BEA-5D75-448D-8E45-4A64AD301297}"/>
          </ac:spMkLst>
        </pc:spChg>
      </pc:sldChg>
      <pc:sldChg chg="modSp add del mod setBg modNotesTx">
        <pc:chgData name="Bob German" userId="19671429-1359-457f-bfc1-1be1ee65d4d9" providerId="ADAL" clId="{E61C4673-39B8-4821-8339-1B0419C9C1F1}" dt="2022-10-17T19:37:54.286" v="4665" actId="20577"/>
        <pc:sldMkLst>
          <pc:docMk/>
          <pc:sldMk cId="2129345000" sldId="2123258805"/>
        </pc:sldMkLst>
        <pc:spChg chg="mod">
          <ac:chgData name="Bob German" userId="19671429-1359-457f-bfc1-1be1ee65d4d9" providerId="ADAL" clId="{E61C4673-39B8-4821-8339-1B0419C9C1F1}" dt="2022-10-17T17:17:35.614" v="101" actId="20577"/>
          <ac:spMkLst>
            <pc:docMk/>
            <pc:sldMk cId="2129345000" sldId="2123258805"/>
            <ac:spMk id="11" creationId="{4E67CE13-9FF7-4128-AB31-8E5BC41178CA}"/>
          </ac:spMkLst>
        </pc:spChg>
      </pc:sldChg>
      <pc:sldChg chg="addSp delSp modSp add mod modTransition modAnim modNotesTx">
        <pc:chgData name="Bob German" userId="19671429-1359-457f-bfc1-1be1ee65d4d9" providerId="ADAL" clId="{E61C4673-39B8-4821-8339-1B0419C9C1F1}" dt="2022-10-17T19:34:03.630" v="3733" actId="20577"/>
        <pc:sldMkLst>
          <pc:docMk/>
          <pc:sldMk cId="1381959569" sldId="2123258806"/>
        </pc:sldMkLst>
        <pc:spChg chg="del">
          <ac:chgData name="Bob German" userId="19671429-1359-457f-bfc1-1be1ee65d4d9" providerId="ADAL" clId="{E61C4673-39B8-4821-8339-1B0419C9C1F1}" dt="2022-10-17T17:28:09.263" v="128" actId="478"/>
          <ac:spMkLst>
            <pc:docMk/>
            <pc:sldMk cId="1381959569" sldId="2123258806"/>
            <ac:spMk id="4" creationId="{91671E64-20EB-41CE-8B0B-3FBCB08FA6A4}"/>
          </ac:spMkLst>
        </pc:spChg>
        <pc:spChg chg="add mod">
          <ac:chgData name="Bob German" userId="19671429-1359-457f-bfc1-1be1ee65d4d9" providerId="ADAL" clId="{E61C4673-39B8-4821-8339-1B0419C9C1F1}" dt="2022-10-17T17:28:46.794" v="152"/>
          <ac:spMkLst>
            <pc:docMk/>
            <pc:sldMk cId="1381959569" sldId="2123258806"/>
            <ac:spMk id="5" creationId="{48B259D6-B0CA-FE6E-2640-4D3B923211D0}"/>
          </ac:spMkLst>
        </pc:spChg>
        <pc:spChg chg="del">
          <ac:chgData name="Bob German" userId="19671429-1359-457f-bfc1-1be1ee65d4d9" providerId="ADAL" clId="{E61C4673-39B8-4821-8339-1B0419C9C1F1}" dt="2022-10-17T17:28:09.263" v="128" actId="478"/>
          <ac:spMkLst>
            <pc:docMk/>
            <pc:sldMk cId="1381959569" sldId="2123258806"/>
            <ac:spMk id="6" creationId="{E26666BA-F34E-4A7E-94DF-2BEA8681A3E0}"/>
          </ac:spMkLst>
        </pc:spChg>
        <pc:spChg chg="del">
          <ac:chgData name="Bob German" userId="19671429-1359-457f-bfc1-1be1ee65d4d9" providerId="ADAL" clId="{E61C4673-39B8-4821-8339-1B0419C9C1F1}" dt="2022-10-17T17:28:09.263" v="128" actId="478"/>
          <ac:spMkLst>
            <pc:docMk/>
            <pc:sldMk cId="1381959569" sldId="2123258806"/>
            <ac:spMk id="8" creationId="{9E4A6851-6CB2-4054-843D-CFBCF7EA9BA7}"/>
          </ac:spMkLst>
        </pc:spChg>
        <pc:spChg chg="mod">
          <ac:chgData name="Bob German" userId="19671429-1359-457f-bfc1-1be1ee65d4d9" providerId="ADAL" clId="{E61C4673-39B8-4821-8339-1B0419C9C1F1}" dt="2022-10-17T17:28:40.362" v="151" actId="1076"/>
          <ac:spMkLst>
            <pc:docMk/>
            <pc:sldMk cId="1381959569" sldId="2123258806"/>
            <ac:spMk id="32" creationId="{DB61775D-E1FB-4486-BF15-D115761B6579}"/>
          </ac:spMkLst>
        </pc:spChg>
        <pc:spChg chg="del">
          <ac:chgData name="Bob German" userId="19671429-1359-457f-bfc1-1be1ee65d4d9" providerId="ADAL" clId="{E61C4673-39B8-4821-8339-1B0419C9C1F1}" dt="2022-10-17T17:28:09.263" v="128" actId="478"/>
          <ac:spMkLst>
            <pc:docMk/>
            <pc:sldMk cId="1381959569" sldId="2123258806"/>
            <ac:spMk id="35" creationId="{119A9DEE-66F2-4D99-BC03-3024E2EC61C1}"/>
          </ac:spMkLst>
        </pc:spChg>
        <pc:spChg chg="del">
          <ac:chgData name="Bob German" userId="19671429-1359-457f-bfc1-1be1ee65d4d9" providerId="ADAL" clId="{E61C4673-39B8-4821-8339-1B0419C9C1F1}" dt="2022-10-17T17:28:09.263" v="128" actId="478"/>
          <ac:spMkLst>
            <pc:docMk/>
            <pc:sldMk cId="1381959569" sldId="2123258806"/>
            <ac:spMk id="36" creationId="{A2CB0B68-A404-4B04-BB54-8CD818DF12C5}"/>
          </ac:spMkLst>
        </pc:spChg>
        <pc:spChg chg="del">
          <ac:chgData name="Bob German" userId="19671429-1359-457f-bfc1-1be1ee65d4d9" providerId="ADAL" clId="{E61C4673-39B8-4821-8339-1B0419C9C1F1}" dt="2022-10-17T17:28:09.263" v="128" actId="478"/>
          <ac:spMkLst>
            <pc:docMk/>
            <pc:sldMk cId="1381959569" sldId="2123258806"/>
            <ac:spMk id="69" creationId="{6B8525E8-F79A-4287-BB92-BE8AF29802B0}"/>
          </ac:spMkLst>
        </pc:spChg>
        <pc:spChg chg="del">
          <ac:chgData name="Bob German" userId="19671429-1359-457f-bfc1-1be1ee65d4d9" providerId="ADAL" clId="{E61C4673-39B8-4821-8339-1B0419C9C1F1}" dt="2022-10-17T17:28:09.263" v="128" actId="478"/>
          <ac:spMkLst>
            <pc:docMk/>
            <pc:sldMk cId="1381959569" sldId="2123258806"/>
            <ac:spMk id="71" creationId="{E3B120A5-E370-4E0C-80BC-0A2CC6BC286F}"/>
          </ac:spMkLst>
        </pc:spChg>
        <pc:spChg chg="del">
          <ac:chgData name="Bob German" userId="19671429-1359-457f-bfc1-1be1ee65d4d9" providerId="ADAL" clId="{E61C4673-39B8-4821-8339-1B0419C9C1F1}" dt="2022-10-17T17:28:22.071" v="130" actId="478"/>
          <ac:spMkLst>
            <pc:docMk/>
            <pc:sldMk cId="1381959569" sldId="2123258806"/>
            <ac:spMk id="74" creationId="{C17712B4-C1A8-40DC-8E38-914F24FCB7E6}"/>
          </ac:spMkLst>
        </pc:spChg>
        <pc:spChg chg="del">
          <ac:chgData name="Bob German" userId="19671429-1359-457f-bfc1-1be1ee65d4d9" providerId="ADAL" clId="{E61C4673-39B8-4821-8339-1B0419C9C1F1}" dt="2022-10-17T17:28:22.071" v="130" actId="478"/>
          <ac:spMkLst>
            <pc:docMk/>
            <pc:sldMk cId="1381959569" sldId="2123258806"/>
            <ac:spMk id="75" creationId="{88555839-EC51-4633-9C71-2A2F28351E3D}"/>
          </ac:spMkLst>
        </pc:spChg>
        <pc:spChg chg="del">
          <ac:chgData name="Bob German" userId="19671429-1359-457f-bfc1-1be1ee65d4d9" providerId="ADAL" clId="{E61C4673-39B8-4821-8339-1B0419C9C1F1}" dt="2022-10-17T17:28:22.071" v="130" actId="478"/>
          <ac:spMkLst>
            <pc:docMk/>
            <pc:sldMk cId="1381959569" sldId="2123258806"/>
            <ac:spMk id="77" creationId="{3C61F688-E17C-4350-BDC6-8908B3CE3478}"/>
          </ac:spMkLst>
        </pc:spChg>
        <pc:spChg chg="del">
          <ac:chgData name="Bob German" userId="19671429-1359-457f-bfc1-1be1ee65d4d9" providerId="ADAL" clId="{E61C4673-39B8-4821-8339-1B0419C9C1F1}" dt="2022-10-17T17:28:22.071" v="130" actId="478"/>
          <ac:spMkLst>
            <pc:docMk/>
            <pc:sldMk cId="1381959569" sldId="2123258806"/>
            <ac:spMk id="78" creationId="{B86C264D-C6D0-4177-B236-E293A0155870}"/>
          </ac:spMkLst>
        </pc:spChg>
        <pc:spChg chg="del">
          <ac:chgData name="Bob German" userId="19671429-1359-457f-bfc1-1be1ee65d4d9" providerId="ADAL" clId="{E61C4673-39B8-4821-8339-1B0419C9C1F1}" dt="2022-10-17T17:28:22.071" v="130" actId="478"/>
          <ac:spMkLst>
            <pc:docMk/>
            <pc:sldMk cId="1381959569" sldId="2123258806"/>
            <ac:spMk id="80" creationId="{4611B4C9-D55A-44C4-8C1C-1AA279DDC316}"/>
          </ac:spMkLst>
        </pc:spChg>
        <pc:spChg chg="del">
          <ac:chgData name="Bob German" userId="19671429-1359-457f-bfc1-1be1ee65d4d9" providerId="ADAL" clId="{E61C4673-39B8-4821-8339-1B0419C9C1F1}" dt="2022-10-17T17:28:22.071" v="130" actId="478"/>
          <ac:spMkLst>
            <pc:docMk/>
            <pc:sldMk cId="1381959569" sldId="2123258806"/>
            <ac:spMk id="81" creationId="{68482720-C50A-42BB-80DD-1CB997419D1F}"/>
          </ac:spMkLst>
        </pc:spChg>
        <pc:spChg chg="del">
          <ac:chgData name="Bob German" userId="19671429-1359-457f-bfc1-1be1ee65d4d9" providerId="ADAL" clId="{E61C4673-39B8-4821-8339-1B0419C9C1F1}" dt="2022-10-17T17:28:22.071" v="130" actId="478"/>
          <ac:spMkLst>
            <pc:docMk/>
            <pc:sldMk cId="1381959569" sldId="2123258806"/>
            <ac:spMk id="84" creationId="{62853F8C-9C1D-4858-992D-51F9588D7116}"/>
          </ac:spMkLst>
        </pc:spChg>
        <pc:spChg chg="del">
          <ac:chgData name="Bob German" userId="19671429-1359-457f-bfc1-1be1ee65d4d9" providerId="ADAL" clId="{E61C4673-39B8-4821-8339-1B0419C9C1F1}" dt="2022-10-17T17:28:22.071" v="130" actId="478"/>
          <ac:spMkLst>
            <pc:docMk/>
            <pc:sldMk cId="1381959569" sldId="2123258806"/>
            <ac:spMk id="85" creationId="{4EAB2610-31E5-4889-AB50-8D6633FCEE2C}"/>
          </ac:spMkLst>
        </pc:spChg>
        <pc:spChg chg="del">
          <ac:chgData name="Bob German" userId="19671429-1359-457f-bfc1-1be1ee65d4d9" providerId="ADAL" clId="{E61C4673-39B8-4821-8339-1B0419C9C1F1}" dt="2022-10-17T17:28:22.071" v="130" actId="478"/>
          <ac:spMkLst>
            <pc:docMk/>
            <pc:sldMk cId="1381959569" sldId="2123258806"/>
            <ac:spMk id="87" creationId="{4DE08EA8-67F5-43AA-8FA6-FDAE4C67FABD}"/>
          </ac:spMkLst>
        </pc:spChg>
        <pc:spChg chg="del">
          <ac:chgData name="Bob German" userId="19671429-1359-457f-bfc1-1be1ee65d4d9" providerId="ADAL" clId="{E61C4673-39B8-4821-8339-1B0419C9C1F1}" dt="2022-10-17T17:28:22.071" v="130" actId="478"/>
          <ac:spMkLst>
            <pc:docMk/>
            <pc:sldMk cId="1381959569" sldId="2123258806"/>
            <ac:spMk id="88" creationId="{F7EE1400-5DAB-4860-804E-6A7B250E9495}"/>
          </ac:spMkLst>
        </pc:spChg>
        <pc:spChg chg="del">
          <ac:chgData name="Bob German" userId="19671429-1359-457f-bfc1-1be1ee65d4d9" providerId="ADAL" clId="{E61C4673-39B8-4821-8339-1B0419C9C1F1}" dt="2022-10-17T17:28:22.071" v="130" actId="478"/>
          <ac:spMkLst>
            <pc:docMk/>
            <pc:sldMk cId="1381959569" sldId="2123258806"/>
            <ac:spMk id="90" creationId="{AD94778D-7F15-432E-AB47-A4A200D8D5F1}"/>
          </ac:spMkLst>
        </pc:spChg>
        <pc:spChg chg="del">
          <ac:chgData name="Bob German" userId="19671429-1359-457f-bfc1-1be1ee65d4d9" providerId="ADAL" clId="{E61C4673-39B8-4821-8339-1B0419C9C1F1}" dt="2022-10-17T17:28:22.071" v="130" actId="478"/>
          <ac:spMkLst>
            <pc:docMk/>
            <pc:sldMk cId="1381959569" sldId="2123258806"/>
            <ac:spMk id="91" creationId="{44A1F54E-1738-49E7-A6C9-1718E4BD1C61}"/>
          </ac:spMkLst>
        </pc:spChg>
        <pc:grpChg chg="del">
          <ac:chgData name="Bob German" userId="19671429-1359-457f-bfc1-1be1ee65d4d9" providerId="ADAL" clId="{E61C4673-39B8-4821-8339-1B0419C9C1F1}" dt="2022-10-17T17:28:09.263" v="128" actId="478"/>
          <ac:grpSpMkLst>
            <pc:docMk/>
            <pc:sldMk cId="1381959569" sldId="2123258806"/>
            <ac:grpSpMk id="9" creationId="{1A9C3535-55CC-FE0B-B315-DFADEDB21A17}"/>
          </ac:grpSpMkLst>
        </pc:grpChg>
        <pc:grpChg chg="add mod">
          <ac:chgData name="Bob German" userId="19671429-1359-457f-bfc1-1be1ee65d4d9" providerId="ADAL" clId="{E61C4673-39B8-4821-8339-1B0419C9C1F1}" dt="2022-10-17T17:30:06.515" v="179" actId="1035"/>
          <ac:grpSpMkLst>
            <pc:docMk/>
            <pc:sldMk cId="1381959569" sldId="2123258806"/>
            <ac:grpSpMk id="17" creationId="{71B452B4-E4EA-9287-2808-399CC5563EE5}"/>
          </ac:grpSpMkLst>
        </pc:grpChg>
        <pc:grpChg chg="add mod">
          <ac:chgData name="Bob German" userId="19671429-1359-457f-bfc1-1be1ee65d4d9" providerId="ADAL" clId="{E61C4673-39B8-4821-8339-1B0419C9C1F1}" dt="2022-10-17T17:30:44.293" v="183" actId="1076"/>
          <ac:grpSpMkLst>
            <pc:docMk/>
            <pc:sldMk cId="1381959569" sldId="2123258806"/>
            <ac:grpSpMk id="18" creationId="{45291D6B-5257-7718-C9C2-208A3AE4719A}"/>
          </ac:grpSpMkLst>
        </pc:grpChg>
        <pc:grpChg chg="del">
          <ac:chgData name="Bob German" userId="19671429-1359-457f-bfc1-1be1ee65d4d9" providerId="ADAL" clId="{E61C4673-39B8-4821-8339-1B0419C9C1F1}" dt="2022-10-17T17:28:09.263" v="128" actId="478"/>
          <ac:grpSpMkLst>
            <pc:docMk/>
            <pc:sldMk cId="1381959569" sldId="2123258806"/>
            <ac:grpSpMk id="47" creationId="{A23B688B-297F-4E4E-BA1C-CE58257C23AB}"/>
          </ac:grpSpMkLst>
        </pc:grpChg>
        <pc:picChg chg="del">
          <ac:chgData name="Bob German" userId="19671429-1359-457f-bfc1-1be1ee65d4d9" providerId="ADAL" clId="{E61C4673-39B8-4821-8339-1B0419C9C1F1}" dt="2022-10-17T17:28:09.263" v="128" actId="478"/>
          <ac:picMkLst>
            <pc:docMk/>
            <pc:sldMk cId="1381959569" sldId="2123258806"/>
            <ac:picMk id="3" creationId="{7CB0FDA6-2553-27FC-154A-49194DBD381E}"/>
          </ac:picMkLst>
        </pc:picChg>
        <pc:picChg chg="add mod">
          <ac:chgData name="Bob German" userId="19671429-1359-457f-bfc1-1be1ee65d4d9" providerId="ADAL" clId="{E61C4673-39B8-4821-8339-1B0419C9C1F1}" dt="2022-10-17T17:29:54.683" v="166" actId="1076"/>
          <ac:picMkLst>
            <pc:docMk/>
            <pc:sldMk cId="1381959569" sldId="2123258806"/>
            <ac:picMk id="10" creationId="{B2FE3B6F-53B9-9906-0528-9F5FFD2C7C51}"/>
          </ac:picMkLst>
        </pc:picChg>
        <pc:picChg chg="add mod">
          <ac:chgData name="Bob German" userId="19671429-1359-457f-bfc1-1be1ee65d4d9" providerId="ADAL" clId="{E61C4673-39B8-4821-8339-1B0419C9C1F1}" dt="2022-10-17T17:29:54.683" v="166" actId="1076"/>
          <ac:picMkLst>
            <pc:docMk/>
            <pc:sldMk cId="1381959569" sldId="2123258806"/>
            <ac:picMk id="12" creationId="{2F7CBBC4-7714-4C13-D066-BDC7B87BDACD}"/>
          </ac:picMkLst>
        </pc:picChg>
        <pc:picChg chg="add mod">
          <ac:chgData name="Bob German" userId="19671429-1359-457f-bfc1-1be1ee65d4d9" providerId="ADAL" clId="{E61C4673-39B8-4821-8339-1B0419C9C1F1}" dt="2022-10-17T17:29:54.683" v="166" actId="1076"/>
          <ac:picMkLst>
            <pc:docMk/>
            <pc:sldMk cId="1381959569" sldId="2123258806"/>
            <ac:picMk id="13" creationId="{AB39FF77-3A54-AC13-A9FA-FEB631CE1F2A}"/>
          </ac:picMkLst>
        </pc:picChg>
        <pc:picChg chg="mod">
          <ac:chgData name="Bob German" userId="19671429-1359-457f-bfc1-1be1ee65d4d9" providerId="ADAL" clId="{E61C4673-39B8-4821-8339-1B0419C9C1F1}" dt="2022-10-17T17:29:41.442" v="164" actId="408"/>
          <ac:picMkLst>
            <pc:docMk/>
            <pc:sldMk cId="1381959569" sldId="2123258806"/>
            <ac:picMk id="14" creationId="{505D84C8-873D-E825-BD34-E3B07A606C94}"/>
          </ac:picMkLst>
        </pc:picChg>
        <pc:picChg chg="add mod">
          <ac:chgData name="Bob German" userId="19671429-1359-457f-bfc1-1be1ee65d4d9" providerId="ADAL" clId="{E61C4673-39B8-4821-8339-1B0419C9C1F1}" dt="2022-10-17T17:29:54.683" v="166" actId="1076"/>
          <ac:picMkLst>
            <pc:docMk/>
            <pc:sldMk cId="1381959569" sldId="2123258806"/>
            <ac:picMk id="15" creationId="{96207619-CFFE-7AB7-36AC-ABD56B59E7F1}"/>
          </ac:picMkLst>
        </pc:picChg>
        <pc:picChg chg="add mod">
          <ac:chgData name="Bob German" userId="19671429-1359-457f-bfc1-1be1ee65d4d9" providerId="ADAL" clId="{E61C4673-39B8-4821-8339-1B0419C9C1F1}" dt="2022-10-17T17:29:54.683" v="166" actId="1076"/>
          <ac:picMkLst>
            <pc:docMk/>
            <pc:sldMk cId="1381959569" sldId="2123258806"/>
            <ac:picMk id="16" creationId="{C62ED692-8F3F-17DE-5251-2B75D61DE59E}"/>
          </ac:picMkLst>
        </pc:picChg>
        <pc:picChg chg="mod">
          <ac:chgData name="Bob German" userId="19671429-1359-457f-bfc1-1be1ee65d4d9" providerId="ADAL" clId="{E61C4673-39B8-4821-8339-1B0419C9C1F1}" dt="2022-10-17T17:30:39.573" v="182"/>
          <ac:picMkLst>
            <pc:docMk/>
            <pc:sldMk cId="1381959569" sldId="2123258806"/>
            <ac:picMk id="19" creationId="{74DCEB8F-9C35-3E9E-93E9-8C885423A065}"/>
          </ac:picMkLst>
        </pc:picChg>
        <pc:picChg chg="mod">
          <ac:chgData name="Bob German" userId="19671429-1359-457f-bfc1-1be1ee65d4d9" providerId="ADAL" clId="{E61C4673-39B8-4821-8339-1B0419C9C1F1}" dt="2022-10-17T17:30:39.573" v="182"/>
          <ac:picMkLst>
            <pc:docMk/>
            <pc:sldMk cId="1381959569" sldId="2123258806"/>
            <ac:picMk id="20" creationId="{BC8A549C-1726-8EAB-B395-EA1515C6B22D}"/>
          </ac:picMkLst>
        </pc:picChg>
        <pc:picChg chg="mod">
          <ac:chgData name="Bob German" userId="19671429-1359-457f-bfc1-1be1ee65d4d9" providerId="ADAL" clId="{E61C4673-39B8-4821-8339-1B0419C9C1F1}" dt="2022-10-17T17:30:39.573" v="182"/>
          <ac:picMkLst>
            <pc:docMk/>
            <pc:sldMk cId="1381959569" sldId="2123258806"/>
            <ac:picMk id="21" creationId="{52320EE7-4701-9D1D-FA12-9290FB3DDFCE}"/>
          </ac:picMkLst>
        </pc:picChg>
        <pc:picChg chg="mod">
          <ac:chgData name="Bob German" userId="19671429-1359-457f-bfc1-1be1ee65d4d9" providerId="ADAL" clId="{E61C4673-39B8-4821-8339-1B0419C9C1F1}" dt="2022-10-17T17:30:39.573" v="182"/>
          <ac:picMkLst>
            <pc:docMk/>
            <pc:sldMk cId="1381959569" sldId="2123258806"/>
            <ac:picMk id="22" creationId="{A513083E-7662-C2EC-B5FB-CF0E1F3E7D2D}"/>
          </ac:picMkLst>
        </pc:picChg>
        <pc:picChg chg="mod">
          <ac:chgData name="Bob German" userId="19671429-1359-457f-bfc1-1be1ee65d4d9" providerId="ADAL" clId="{E61C4673-39B8-4821-8339-1B0419C9C1F1}" dt="2022-10-17T17:30:39.573" v="182"/>
          <ac:picMkLst>
            <pc:docMk/>
            <pc:sldMk cId="1381959569" sldId="2123258806"/>
            <ac:picMk id="23" creationId="{B4749AAE-6E4B-A296-F864-A4CACE18AEDA}"/>
          </ac:picMkLst>
        </pc:picChg>
        <pc:picChg chg="del">
          <ac:chgData name="Bob German" userId="19671429-1359-457f-bfc1-1be1ee65d4d9" providerId="ADAL" clId="{E61C4673-39B8-4821-8339-1B0419C9C1F1}" dt="2022-10-17T17:28:09.263" v="128" actId="478"/>
          <ac:picMkLst>
            <pc:docMk/>
            <pc:sldMk cId="1381959569" sldId="2123258806"/>
            <ac:picMk id="72" creationId="{F491C06F-2B79-4837-81DE-395B4010ADC6}"/>
          </ac:picMkLst>
        </pc:picChg>
        <pc:picChg chg="mod">
          <ac:chgData name="Bob German" userId="19671429-1359-457f-bfc1-1be1ee65d4d9" providerId="ADAL" clId="{E61C4673-39B8-4821-8339-1B0419C9C1F1}" dt="2022-10-17T17:29:33.923" v="163" actId="1076"/>
          <ac:picMkLst>
            <pc:docMk/>
            <pc:sldMk cId="1381959569" sldId="2123258806"/>
            <ac:picMk id="76" creationId="{AF6DBB12-5A3B-4B29-987C-D34625587BCD}"/>
          </ac:picMkLst>
        </pc:picChg>
        <pc:picChg chg="mod">
          <ac:chgData name="Bob German" userId="19671429-1359-457f-bfc1-1be1ee65d4d9" providerId="ADAL" clId="{E61C4673-39B8-4821-8339-1B0419C9C1F1}" dt="2022-10-17T17:29:41.442" v="164" actId="408"/>
          <ac:picMkLst>
            <pc:docMk/>
            <pc:sldMk cId="1381959569" sldId="2123258806"/>
            <ac:picMk id="82" creationId="{0E082675-905E-412B-BF54-1016DA484D9C}"/>
          </ac:picMkLst>
        </pc:picChg>
        <pc:picChg chg="mod">
          <ac:chgData name="Bob German" userId="19671429-1359-457f-bfc1-1be1ee65d4d9" providerId="ADAL" clId="{E61C4673-39B8-4821-8339-1B0419C9C1F1}" dt="2022-10-17T17:29:31.585" v="162" actId="1076"/>
          <ac:picMkLst>
            <pc:docMk/>
            <pc:sldMk cId="1381959569" sldId="2123258806"/>
            <ac:picMk id="86" creationId="{1A73A233-87C8-4ECB-BDF7-3FE46019E8CC}"/>
          </ac:picMkLst>
        </pc:picChg>
        <pc:picChg chg="mod">
          <ac:chgData name="Bob German" userId="19671429-1359-457f-bfc1-1be1ee65d4d9" providerId="ADAL" clId="{E61C4673-39B8-4821-8339-1B0419C9C1F1}" dt="2022-10-17T17:29:41.442" v="164" actId="408"/>
          <ac:picMkLst>
            <pc:docMk/>
            <pc:sldMk cId="1381959569" sldId="2123258806"/>
            <ac:picMk id="89" creationId="{05B983AC-460F-4A97-A95C-7AC1278226D2}"/>
          </ac:picMkLst>
        </pc:picChg>
        <pc:picChg chg="mod">
          <ac:chgData name="Bob German" userId="19671429-1359-457f-bfc1-1be1ee65d4d9" providerId="ADAL" clId="{E61C4673-39B8-4821-8339-1B0419C9C1F1}" dt="2022-10-17T17:29:41.442" v="164" actId="408"/>
          <ac:picMkLst>
            <pc:docMk/>
            <pc:sldMk cId="1381959569" sldId="2123258806"/>
            <ac:picMk id="92" creationId="{46DBEAFC-5A6C-41C1-9AE2-3ED53CD62B2E}"/>
          </ac:picMkLst>
        </pc:picChg>
        <pc:cxnChg chg="del">
          <ac:chgData name="Bob German" userId="19671429-1359-457f-bfc1-1be1ee65d4d9" providerId="ADAL" clId="{E61C4673-39B8-4821-8339-1B0419C9C1F1}" dt="2022-10-17T17:28:13.662" v="129" actId="478"/>
          <ac:cxnSpMkLst>
            <pc:docMk/>
            <pc:sldMk cId="1381959569" sldId="2123258806"/>
            <ac:cxnSpMk id="11" creationId="{71F135C9-9413-4CFC-B437-64449A142A44}"/>
          </ac:cxnSpMkLst>
        </pc:cxnChg>
      </pc:sldChg>
      <pc:sldChg chg="add del setBg">
        <pc:chgData name="Bob German" userId="19671429-1359-457f-bfc1-1be1ee65d4d9" providerId="ADAL" clId="{E61C4673-39B8-4821-8339-1B0419C9C1F1}" dt="2022-10-17T17:26:57.427" v="121"/>
        <pc:sldMkLst>
          <pc:docMk/>
          <pc:sldMk cId="4218878198" sldId="2123258806"/>
        </pc:sldMkLst>
      </pc:sldChg>
      <pc:sldChg chg="addSp delSp modSp new mod setBg chgLayout">
        <pc:chgData name="Bob German" userId="19671429-1359-457f-bfc1-1be1ee65d4d9" providerId="ADAL" clId="{E61C4673-39B8-4821-8339-1B0419C9C1F1}" dt="2022-10-17T18:48:09.013" v="288" actId="108"/>
        <pc:sldMkLst>
          <pc:docMk/>
          <pc:sldMk cId="2334508160" sldId="2123258807"/>
        </pc:sldMkLst>
        <pc:spChg chg="del mod ord">
          <ac:chgData name="Bob German" userId="19671429-1359-457f-bfc1-1be1ee65d4d9" providerId="ADAL" clId="{E61C4673-39B8-4821-8339-1B0419C9C1F1}" dt="2022-10-17T17:34:13.580" v="195" actId="700"/>
          <ac:spMkLst>
            <pc:docMk/>
            <pc:sldMk cId="2334508160" sldId="2123258807"/>
            <ac:spMk id="2" creationId="{9C87B0B3-0A5E-3990-8142-B75B01052BEC}"/>
          </ac:spMkLst>
        </pc:spChg>
        <pc:spChg chg="add mod ord">
          <ac:chgData name="Bob German" userId="19671429-1359-457f-bfc1-1be1ee65d4d9" providerId="ADAL" clId="{E61C4673-39B8-4821-8339-1B0419C9C1F1}" dt="2022-10-17T18:48:09.013" v="288" actId="108"/>
          <ac:spMkLst>
            <pc:docMk/>
            <pc:sldMk cId="2334508160" sldId="2123258807"/>
            <ac:spMk id="3" creationId="{671BEC3D-542E-5DD1-103E-6AEB86CE5393}"/>
          </ac:spMkLst>
        </pc:spChg>
        <pc:spChg chg="add del mod ord">
          <ac:chgData name="Bob German" userId="19671429-1359-457f-bfc1-1be1ee65d4d9" providerId="ADAL" clId="{E61C4673-39B8-4821-8339-1B0419C9C1F1}" dt="2022-10-17T17:34:45.005" v="259" actId="478"/>
          <ac:spMkLst>
            <pc:docMk/>
            <pc:sldMk cId="2334508160" sldId="2123258807"/>
            <ac:spMk id="4" creationId="{EBB18F0A-CF7B-3E6E-08E7-FA40BC9370A6}"/>
          </ac:spMkLst>
        </pc:spChg>
      </pc:sldChg>
      <pc:sldChg chg="modSp add mod modTransition">
        <pc:chgData name="Bob German" userId="19671429-1359-457f-bfc1-1be1ee65d4d9" providerId="ADAL" clId="{E61C4673-39B8-4821-8339-1B0419C9C1F1}" dt="2022-10-17T18:48:22.980" v="289" actId="108"/>
        <pc:sldMkLst>
          <pc:docMk/>
          <pc:sldMk cId="41079071" sldId="2123258808"/>
        </pc:sldMkLst>
        <pc:spChg chg="mod">
          <ac:chgData name="Bob German" userId="19671429-1359-457f-bfc1-1be1ee65d4d9" providerId="ADAL" clId="{E61C4673-39B8-4821-8339-1B0419C9C1F1}" dt="2022-10-17T18:48:22.980" v="289" actId="108"/>
          <ac:spMkLst>
            <pc:docMk/>
            <pc:sldMk cId="41079071" sldId="2123258808"/>
            <ac:spMk id="3" creationId="{671BEC3D-542E-5DD1-103E-6AEB86CE5393}"/>
          </ac:spMkLst>
        </pc:spChg>
      </pc:sldChg>
      <pc:sldChg chg="addSp delSp modSp new mod modClrScheme modShow chgLayout">
        <pc:chgData name="Bob German" userId="19671429-1359-457f-bfc1-1be1ee65d4d9" providerId="ADAL" clId="{E61C4673-39B8-4821-8339-1B0419C9C1F1}" dt="2022-10-27T18:59:16.291" v="19925" actId="729"/>
        <pc:sldMkLst>
          <pc:docMk/>
          <pc:sldMk cId="2226477075" sldId="2123258809"/>
        </pc:sldMkLst>
        <pc:spChg chg="del mod ord">
          <ac:chgData name="Bob German" userId="19671429-1359-457f-bfc1-1be1ee65d4d9" providerId="ADAL" clId="{E61C4673-39B8-4821-8339-1B0419C9C1F1}" dt="2022-10-17T19:11:21.173" v="295" actId="700"/>
          <ac:spMkLst>
            <pc:docMk/>
            <pc:sldMk cId="2226477075" sldId="2123258809"/>
            <ac:spMk id="2" creationId="{702B7320-3E3F-374D-0D2F-C4F8EEEA3D0F}"/>
          </ac:spMkLst>
        </pc:spChg>
        <pc:spChg chg="del mod ord">
          <ac:chgData name="Bob German" userId="19671429-1359-457f-bfc1-1be1ee65d4d9" providerId="ADAL" clId="{E61C4673-39B8-4821-8339-1B0419C9C1F1}" dt="2022-10-17T19:11:21.173" v="295" actId="700"/>
          <ac:spMkLst>
            <pc:docMk/>
            <pc:sldMk cId="2226477075" sldId="2123258809"/>
            <ac:spMk id="3" creationId="{6EFB946A-3895-B706-C5FF-D3564F6E9576}"/>
          </ac:spMkLst>
        </pc:spChg>
        <pc:spChg chg="add mod ord">
          <ac:chgData name="Bob German" userId="19671429-1359-457f-bfc1-1be1ee65d4d9" providerId="ADAL" clId="{E61C4673-39B8-4821-8339-1B0419C9C1F1}" dt="2022-10-17T19:12:11.180" v="356" actId="20577"/>
          <ac:spMkLst>
            <pc:docMk/>
            <pc:sldMk cId="2226477075" sldId="2123258809"/>
            <ac:spMk id="4" creationId="{0E998299-FB9C-182D-936F-64364E9B1949}"/>
          </ac:spMkLst>
        </pc:spChg>
        <pc:spChg chg="add mod ord">
          <ac:chgData name="Bob German" userId="19671429-1359-457f-bfc1-1be1ee65d4d9" providerId="ADAL" clId="{E61C4673-39B8-4821-8339-1B0419C9C1F1}" dt="2022-10-17T19:12:04.991" v="343" actId="122"/>
          <ac:spMkLst>
            <pc:docMk/>
            <pc:sldMk cId="2226477075" sldId="2123258809"/>
            <ac:spMk id="5" creationId="{A3E96FCC-830F-7CC4-5537-E098CF87D2D6}"/>
          </ac:spMkLst>
        </pc:spChg>
        <pc:spChg chg="add mod ord">
          <ac:chgData name="Bob German" userId="19671429-1359-457f-bfc1-1be1ee65d4d9" providerId="ADAL" clId="{E61C4673-39B8-4821-8339-1B0419C9C1F1}" dt="2022-10-25T14:37:18.030" v="19924"/>
          <ac:spMkLst>
            <pc:docMk/>
            <pc:sldMk cId="2226477075" sldId="2123258809"/>
            <ac:spMk id="6" creationId="{BD27404E-E4F9-57F3-D60B-6F9503370885}"/>
          </ac:spMkLst>
        </pc:spChg>
      </pc:sldChg>
      <pc:sldChg chg="addSp delSp modSp new mod modClrScheme chgLayout modNotesTx">
        <pc:chgData name="Bob German" userId="19671429-1359-457f-bfc1-1be1ee65d4d9" providerId="ADAL" clId="{E61C4673-39B8-4821-8339-1B0419C9C1F1}" dt="2022-10-17T20:34:35.551" v="17555" actId="20577"/>
        <pc:sldMkLst>
          <pc:docMk/>
          <pc:sldMk cId="2880989681" sldId="2123258810"/>
        </pc:sldMkLst>
        <pc:spChg chg="del mod ord">
          <ac:chgData name="Bob German" userId="19671429-1359-457f-bfc1-1be1ee65d4d9" providerId="ADAL" clId="{E61C4673-39B8-4821-8339-1B0419C9C1F1}" dt="2022-10-17T20:33:28.686" v="17429" actId="700"/>
          <ac:spMkLst>
            <pc:docMk/>
            <pc:sldMk cId="2880989681" sldId="2123258810"/>
            <ac:spMk id="2" creationId="{2D962C49-E5C2-C840-70AD-0F6462224156}"/>
          </ac:spMkLst>
        </pc:spChg>
        <pc:spChg chg="del mod ord">
          <ac:chgData name="Bob German" userId="19671429-1359-457f-bfc1-1be1ee65d4d9" providerId="ADAL" clId="{E61C4673-39B8-4821-8339-1B0419C9C1F1}" dt="2022-10-17T20:33:28.686" v="17429" actId="700"/>
          <ac:spMkLst>
            <pc:docMk/>
            <pc:sldMk cId="2880989681" sldId="2123258810"/>
            <ac:spMk id="3" creationId="{7F1D3778-B451-344F-8547-C4E31E68F020}"/>
          </ac:spMkLst>
        </pc:spChg>
        <pc:spChg chg="add del mod ord">
          <ac:chgData name="Bob German" userId="19671429-1359-457f-bfc1-1be1ee65d4d9" providerId="ADAL" clId="{E61C4673-39B8-4821-8339-1B0419C9C1F1}" dt="2022-10-17T20:33:34.031" v="17430" actId="700"/>
          <ac:spMkLst>
            <pc:docMk/>
            <pc:sldMk cId="2880989681" sldId="2123258810"/>
            <ac:spMk id="4" creationId="{4994F86B-445E-0C20-9EC8-A535E6CDC9A8}"/>
          </ac:spMkLst>
        </pc:spChg>
        <pc:spChg chg="add del mod ord">
          <ac:chgData name="Bob German" userId="19671429-1359-457f-bfc1-1be1ee65d4d9" providerId="ADAL" clId="{E61C4673-39B8-4821-8339-1B0419C9C1F1}" dt="2022-10-17T20:33:34.031" v="17430" actId="700"/>
          <ac:spMkLst>
            <pc:docMk/>
            <pc:sldMk cId="2880989681" sldId="2123258810"/>
            <ac:spMk id="5" creationId="{06DE431F-0676-0AB2-7185-99E32A8F7C3F}"/>
          </ac:spMkLst>
        </pc:spChg>
        <pc:spChg chg="add mod ord">
          <ac:chgData name="Bob German" userId="19671429-1359-457f-bfc1-1be1ee65d4d9" providerId="ADAL" clId="{E61C4673-39B8-4821-8339-1B0419C9C1F1}" dt="2022-10-17T20:33:39.366" v="17445" actId="20577"/>
          <ac:spMkLst>
            <pc:docMk/>
            <pc:sldMk cId="2880989681" sldId="2123258810"/>
            <ac:spMk id="6" creationId="{F67891C8-DB96-6C73-239E-37220A5D73DB}"/>
          </ac:spMkLst>
        </pc:spChg>
        <pc:spChg chg="add del mod ord">
          <ac:chgData name="Bob German" userId="19671429-1359-457f-bfc1-1be1ee65d4d9" providerId="ADAL" clId="{E61C4673-39B8-4821-8339-1B0419C9C1F1}" dt="2022-10-17T20:33:44.294" v="17446" actId="478"/>
          <ac:spMkLst>
            <pc:docMk/>
            <pc:sldMk cId="2880989681" sldId="2123258810"/>
            <ac:spMk id="7" creationId="{67FBE627-181D-6F6C-0275-0683FB9A6C17}"/>
          </ac:spMkLst>
        </pc:spChg>
      </pc:sldChg>
      <pc:sldChg chg="add del setBg">
        <pc:chgData name="Bob German" userId="19671429-1359-457f-bfc1-1be1ee65d4d9" providerId="ADAL" clId="{E61C4673-39B8-4821-8339-1B0419C9C1F1}" dt="2022-10-17T17:21:45.549" v="110" actId="47"/>
        <pc:sldMkLst>
          <pc:docMk/>
          <pc:sldMk cId="4028063556" sldId="2147469496"/>
        </pc:sldMkLst>
      </pc:sldChg>
      <pc:sldChg chg="add del setBg">
        <pc:chgData name="Bob German" userId="19671429-1359-457f-bfc1-1be1ee65d4d9" providerId="ADAL" clId="{E61C4673-39B8-4821-8339-1B0419C9C1F1}" dt="2022-10-17T17:16:40.816" v="39" actId="47"/>
        <pc:sldMkLst>
          <pc:docMk/>
          <pc:sldMk cId="2071109045" sldId="2147469497"/>
        </pc:sldMkLst>
      </pc:sldChg>
      <pc:sldChg chg="add del modTransition modNotesTx">
        <pc:chgData name="Bob German" userId="19671429-1359-457f-bfc1-1be1ee65d4d9" providerId="ADAL" clId="{E61C4673-39B8-4821-8339-1B0419C9C1F1}" dt="2022-10-24T20:26:55.827" v="19473" actId="2696"/>
        <pc:sldMkLst>
          <pc:docMk/>
          <pc:sldMk cId="1070878290" sldId="2147471663"/>
        </pc:sldMkLst>
      </pc:sldChg>
      <pc:sldChg chg="modNotesTx">
        <pc:chgData name="Bob German" userId="19671429-1359-457f-bfc1-1be1ee65d4d9" providerId="ADAL" clId="{E61C4673-39B8-4821-8339-1B0419C9C1F1}" dt="2022-10-24T20:40:41.319" v="19587" actId="20577"/>
        <pc:sldMkLst>
          <pc:docMk/>
          <pc:sldMk cId="1646324084" sldId="2147471664"/>
        </pc:sldMkLst>
      </pc:sldChg>
      <pc:sldChg chg="add del setBg">
        <pc:chgData name="Bob German" userId="19671429-1359-457f-bfc1-1be1ee65d4d9" providerId="ADAL" clId="{E61C4673-39B8-4821-8339-1B0419C9C1F1}" dt="2022-10-27T19:11:29.274" v="19959"/>
        <pc:sldMkLst>
          <pc:docMk/>
          <pc:sldMk cId="290461611" sldId="2147471665"/>
        </pc:sldMkLst>
      </pc:sldChg>
      <pc:sldChg chg="modSp mod">
        <pc:chgData name="Bob German" userId="19671429-1359-457f-bfc1-1be1ee65d4d9" providerId="ADAL" clId="{E61C4673-39B8-4821-8339-1B0419C9C1F1}" dt="2022-10-27T19:11:42.603" v="19985" actId="20577"/>
        <pc:sldMkLst>
          <pc:docMk/>
          <pc:sldMk cId="2354002921" sldId="2147471665"/>
        </pc:sldMkLst>
        <pc:spChg chg="mod">
          <ac:chgData name="Bob German" userId="19671429-1359-457f-bfc1-1be1ee65d4d9" providerId="ADAL" clId="{E61C4673-39B8-4821-8339-1B0419C9C1F1}" dt="2022-10-27T19:11:42.603" v="19985" actId="20577"/>
          <ac:spMkLst>
            <pc:docMk/>
            <pc:sldMk cId="2354002921" sldId="2147471665"/>
            <ac:spMk id="3" creationId="{72B088FB-B452-A183-6528-D8E9E2A6C989}"/>
          </ac:spMkLst>
        </pc:spChg>
      </pc:sldChg>
      <pc:sldMasterChg chg="delSldLayout">
        <pc:chgData name="Bob German" userId="19671429-1359-457f-bfc1-1be1ee65d4d9" providerId="ADAL" clId="{E61C4673-39B8-4821-8339-1B0419C9C1F1}" dt="2022-10-17T17:21:45.549" v="110" actId="47"/>
        <pc:sldMasterMkLst>
          <pc:docMk/>
          <pc:sldMasterMk cId="3119927551" sldId="2147483660"/>
        </pc:sldMasterMkLst>
        <pc:sldLayoutChg chg="del">
          <pc:chgData name="Bob German" userId="19671429-1359-457f-bfc1-1be1ee65d4d9" providerId="ADAL" clId="{E61C4673-39B8-4821-8339-1B0419C9C1F1}" dt="2022-10-17T17:21:45.549" v="110" actId="47"/>
          <pc:sldLayoutMkLst>
            <pc:docMk/>
            <pc:sldMasterMk cId="3119927551" sldId="2147483660"/>
            <pc:sldLayoutMk cId="4022082215" sldId="2147483687"/>
          </pc:sldLayoutMkLst>
        </pc:sldLayoutChg>
      </pc:sldMasterChg>
    </pc:docChg>
  </pc:docChgLst>
  <pc:docChgLst>
    <pc:chgData name="Bob German" userId="19671429-1359-457f-bfc1-1be1ee65d4d9" providerId="ADAL" clId="{6415381C-A7DF-4AD2-86DD-5D3ECD7E3550}"/>
    <pc:docChg chg="delSld delSection modSection">
      <pc:chgData name="Bob German" userId="19671429-1359-457f-bfc1-1be1ee65d4d9" providerId="ADAL" clId="{6415381C-A7DF-4AD2-86DD-5D3ECD7E3550}" dt="2022-09-14T22:05:50.533" v="13" actId="18676"/>
      <pc:docMkLst>
        <pc:docMk/>
      </pc:docMkLst>
      <pc:sldChg chg="del">
        <pc:chgData name="Bob German" userId="19671429-1359-457f-bfc1-1be1ee65d4d9" providerId="ADAL" clId="{6415381C-A7DF-4AD2-86DD-5D3ECD7E3550}" dt="2022-09-14T22:05:06.111" v="0" actId="18676"/>
        <pc:sldMkLst>
          <pc:docMk/>
          <pc:sldMk cId="0" sldId="256"/>
        </pc:sldMkLst>
      </pc:sldChg>
      <pc:sldChg chg="del">
        <pc:chgData name="Bob German" userId="19671429-1359-457f-bfc1-1be1ee65d4d9" providerId="ADAL" clId="{6415381C-A7DF-4AD2-86DD-5D3ECD7E3550}" dt="2022-09-14T22:05:50.533" v="13" actId="18676"/>
        <pc:sldMkLst>
          <pc:docMk/>
          <pc:sldMk cId="0" sldId="257"/>
        </pc:sldMkLst>
      </pc:sldChg>
      <pc:sldChg chg="del">
        <pc:chgData name="Bob German" userId="19671429-1359-457f-bfc1-1be1ee65d4d9" providerId="ADAL" clId="{6415381C-A7DF-4AD2-86DD-5D3ECD7E3550}" dt="2022-09-14T22:05:43.461" v="11" actId="18676"/>
        <pc:sldMkLst>
          <pc:docMk/>
          <pc:sldMk cId="0" sldId="259"/>
        </pc:sldMkLst>
      </pc:sldChg>
      <pc:sldChg chg="del">
        <pc:chgData name="Bob German" userId="19671429-1359-457f-bfc1-1be1ee65d4d9" providerId="ADAL" clId="{6415381C-A7DF-4AD2-86DD-5D3ECD7E3550}" dt="2022-09-14T22:05:43.461" v="11" actId="18676"/>
        <pc:sldMkLst>
          <pc:docMk/>
          <pc:sldMk cId="0" sldId="260"/>
        </pc:sldMkLst>
      </pc:sldChg>
      <pc:sldChg chg="del">
        <pc:chgData name="Bob German" userId="19671429-1359-457f-bfc1-1be1ee65d4d9" providerId="ADAL" clId="{6415381C-A7DF-4AD2-86DD-5D3ECD7E3550}" dt="2022-09-14T22:05:50.533" v="13" actId="18676"/>
        <pc:sldMkLst>
          <pc:docMk/>
          <pc:sldMk cId="0" sldId="261"/>
        </pc:sldMkLst>
      </pc:sldChg>
      <pc:sldChg chg="del">
        <pc:chgData name="Bob German" userId="19671429-1359-457f-bfc1-1be1ee65d4d9" providerId="ADAL" clId="{6415381C-A7DF-4AD2-86DD-5D3ECD7E3550}" dt="2022-09-14T22:05:43.461" v="11" actId="18676"/>
        <pc:sldMkLst>
          <pc:docMk/>
          <pc:sldMk cId="833087226" sldId="264"/>
        </pc:sldMkLst>
      </pc:sldChg>
      <pc:sldChg chg="del">
        <pc:chgData name="Bob German" userId="19671429-1359-457f-bfc1-1be1ee65d4d9" providerId="ADAL" clId="{6415381C-A7DF-4AD2-86DD-5D3ECD7E3550}" dt="2022-09-14T22:05:11.838" v="2" actId="18676"/>
        <pc:sldMkLst>
          <pc:docMk/>
          <pc:sldMk cId="2322412555" sldId="276"/>
        </pc:sldMkLst>
      </pc:sldChg>
      <pc:sldChg chg="del">
        <pc:chgData name="Bob German" userId="19671429-1359-457f-bfc1-1be1ee65d4d9" providerId="ADAL" clId="{6415381C-A7DF-4AD2-86DD-5D3ECD7E3550}" dt="2022-09-14T22:05:09.195" v="1" actId="18676"/>
        <pc:sldMkLst>
          <pc:docMk/>
          <pc:sldMk cId="2421501171" sldId="3384"/>
        </pc:sldMkLst>
      </pc:sldChg>
      <pc:sldChg chg="del">
        <pc:chgData name="Bob German" userId="19671429-1359-457f-bfc1-1be1ee65d4d9" providerId="ADAL" clId="{6415381C-A7DF-4AD2-86DD-5D3ECD7E3550}" dt="2022-09-14T22:05:18.292" v="4" actId="18676"/>
        <pc:sldMkLst>
          <pc:docMk/>
          <pc:sldMk cId="240190297" sldId="3386"/>
        </pc:sldMkLst>
      </pc:sldChg>
      <pc:sldChg chg="del">
        <pc:chgData name="Bob German" userId="19671429-1359-457f-bfc1-1be1ee65d4d9" providerId="ADAL" clId="{6415381C-A7DF-4AD2-86DD-5D3ECD7E3550}" dt="2022-09-14T22:05:18.292" v="4" actId="18676"/>
        <pc:sldMkLst>
          <pc:docMk/>
          <pc:sldMk cId="3405751858" sldId="3387"/>
        </pc:sldMkLst>
      </pc:sldChg>
      <pc:sldChg chg="del">
        <pc:chgData name="Bob German" userId="19671429-1359-457f-bfc1-1be1ee65d4d9" providerId="ADAL" clId="{6415381C-A7DF-4AD2-86DD-5D3ECD7E3550}" dt="2022-09-14T22:05:11.838" v="2" actId="18676"/>
        <pc:sldMkLst>
          <pc:docMk/>
          <pc:sldMk cId="2372528234" sldId="3388"/>
        </pc:sldMkLst>
      </pc:sldChg>
      <pc:sldChg chg="del">
        <pc:chgData name="Bob German" userId="19671429-1359-457f-bfc1-1be1ee65d4d9" providerId="ADAL" clId="{6415381C-A7DF-4AD2-86DD-5D3ECD7E3550}" dt="2022-09-14T22:05:18.292" v="4" actId="18676"/>
        <pc:sldMkLst>
          <pc:docMk/>
          <pc:sldMk cId="3517868032" sldId="3389"/>
        </pc:sldMkLst>
      </pc:sldChg>
      <pc:sldChg chg="del">
        <pc:chgData name="Bob German" userId="19671429-1359-457f-bfc1-1be1ee65d4d9" providerId="ADAL" clId="{6415381C-A7DF-4AD2-86DD-5D3ECD7E3550}" dt="2022-09-14T22:05:18.292" v="4" actId="18676"/>
        <pc:sldMkLst>
          <pc:docMk/>
          <pc:sldMk cId="4123378245" sldId="3390"/>
        </pc:sldMkLst>
      </pc:sldChg>
      <pc:sldChg chg="del">
        <pc:chgData name="Bob German" userId="19671429-1359-457f-bfc1-1be1ee65d4d9" providerId="ADAL" clId="{6415381C-A7DF-4AD2-86DD-5D3ECD7E3550}" dt="2022-09-14T22:05:06.111" v="0" actId="18676"/>
        <pc:sldMkLst>
          <pc:docMk/>
          <pc:sldMk cId="3124375733" sldId="3392"/>
        </pc:sldMkLst>
      </pc:sldChg>
      <pc:sldChg chg="del">
        <pc:chgData name="Bob German" userId="19671429-1359-457f-bfc1-1be1ee65d4d9" providerId="ADAL" clId="{6415381C-A7DF-4AD2-86DD-5D3ECD7E3550}" dt="2022-09-14T22:05:06.111" v="0" actId="18676"/>
        <pc:sldMkLst>
          <pc:docMk/>
          <pc:sldMk cId="2676614554" sldId="3393"/>
        </pc:sldMkLst>
      </pc:sldChg>
      <pc:sldChg chg="del">
        <pc:chgData name="Bob German" userId="19671429-1359-457f-bfc1-1be1ee65d4d9" providerId="ADAL" clId="{6415381C-A7DF-4AD2-86DD-5D3ECD7E3550}" dt="2022-09-14T22:05:06.111" v="0" actId="18676"/>
        <pc:sldMkLst>
          <pc:docMk/>
          <pc:sldMk cId="3050520187" sldId="3394"/>
        </pc:sldMkLst>
      </pc:sldChg>
      <pc:sldChg chg="del">
        <pc:chgData name="Bob German" userId="19671429-1359-457f-bfc1-1be1ee65d4d9" providerId="ADAL" clId="{6415381C-A7DF-4AD2-86DD-5D3ECD7E3550}" dt="2022-09-14T22:05:06.111" v="0" actId="18676"/>
        <pc:sldMkLst>
          <pc:docMk/>
          <pc:sldMk cId="2397107811" sldId="3395"/>
        </pc:sldMkLst>
      </pc:sldChg>
      <pc:sldChg chg="del">
        <pc:chgData name="Bob German" userId="19671429-1359-457f-bfc1-1be1ee65d4d9" providerId="ADAL" clId="{6415381C-A7DF-4AD2-86DD-5D3ECD7E3550}" dt="2022-09-14T22:05:06.111" v="0" actId="18676"/>
        <pc:sldMkLst>
          <pc:docMk/>
          <pc:sldMk cId="1843946855" sldId="3396"/>
        </pc:sldMkLst>
      </pc:sldChg>
      <pc:sldChg chg="del">
        <pc:chgData name="Bob German" userId="19671429-1359-457f-bfc1-1be1ee65d4d9" providerId="ADAL" clId="{6415381C-A7DF-4AD2-86DD-5D3ECD7E3550}" dt="2022-09-14T22:05:09.195" v="1" actId="18676"/>
        <pc:sldMkLst>
          <pc:docMk/>
          <pc:sldMk cId="2202718686" sldId="3397"/>
        </pc:sldMkLst>
      </pc:sldChg>
      <pc:sldChg chg="del">
        <pc:chgData name="Bob German" userId="19671429-1359-457f-bfc1-1be1ee65d4d9" providerId="ADAL" clId="{6415381C-A7DF-4AD2-86DD-5D3ECD7E3550}" dt="2022-09-14T22:05:09.195" v="1" actId="18676"/>
        <pc:sldMkLst>
          <pc:docMk/>
          <pc:sldMk cId="1582536659" sldId="3398"/>
        </pc:sldMkLst>
      </pc:sldChg>
      <pc:sldChg chg="del">
        <pc:chgData name="Bob German" userId="19671429-1359-457f-bfc1-1be1ee65d4d9" providerId="ADAL" clId="{6415381C-A7DF-4AD2-86DD-5D3ECD7E3550}" dt="2022-09-14T22:05:09.195" v="1" actId="18676"/>
        <pc:sldMkLst>
          <pc:docMk/>
          <pc:sldMk cId="1714417807" sldId="3399"/>
        </pc:sldMkLst>
      </pc:sldChg>
      <pc:sldChg chg="del">
        <pc:chgData name="Bob German" userId="19671429-1359-457f-bfc1-1be1ee65d4d9" providerId="ADAL" clId="{6415381C-A7DF-4AD2-86DD-5D3ECD7E3550}" dt="2022-09-14T22:05:09.195" v="1" actId="18676"/>
        <pc:sldMkLst>
          <pc:docMk/>
          <pc:sldMk cId="4201735755" sldId="3400"/>
        </pc:sldMkLst>
      </pc:sldChg>
      <pc:sldChg chg="del">
        <pc:chgData name="Bob German" userId="19671429-1359-457f-bfc1-1be1ee65d4d9" providerId="ADAL" clId="{6415381C-A7DF-4AD2-86DD-5D3ECD7E3550}" dt="2022-09-14T22:05:11.838" v="2" actId="18676"/>
        <pc:sldMkLst>
          <pc:docMk/>
          <pc:sldMk cId="797180863" sldId="3401"/>
        </pc:sldMkLst>
      </pc:sldChg>
      <pc:sldChg chg="del">
        <pc:chgData name="Bob German" userId="19671429-1359-457f-bfc1-1be1ee65d4d9" providerId="ADAL" clId="{6415381C-A7DF-4AD2-86DD-5D3ECD7E3550}" dt="2022-09-14T22:05:50.533" v="13" actId="18676"/>
        <pc:sldMkLst>
          <pc:docMk/>
          <pc:sldMk cId="186397203" sldId="3405"/>
        </pc:sldMkLst>
      </pc:sldChg>
      <pc:sldChg chg="del">
        <pc:chgData name="Bob German" userId="19671429-1359-457f-bfc1-1be1ee65d4d9" providerId="ADAL" clId="{6415381C-A7DF-4AD2-86DD-5D3ECD7E3550}" dt="2022-09-14T22:05:50.533" v="13" actId="18676"/>
        <pc:sldMkLst>
          <pc:docMk/>
          <pc:sldMk cId="3837538076" sldId="3417"/>
        </pc:sldMkLst>
      </pc:sldChg>
      <pc:sldChg chg="del">
        <pc:chgData name="Bob German" userId="19671429-1359-457f-bfc1-1be1ee65d4d9" providerId="ADAL" clId="{6415381C-A7DF-4AD2-86DD-5D3ECD7E3550}" dt="2022-09-14T22:05:06.111" v="0" actId="18676"/>
        <pc:sldMkLst>
          <pc:docMk/>
          <pc:sldMk cId="3694679882" sldId="3425"/>
        </pc:sldMkLst>
      </pc:sldChg>
      <pc:sldChg chg="del">
        <pc:chgData name="Bob German" userId="19671429-1359-457f-bfc1-1be1ee65d4d9" providerId="ADAL" clId="{6415381C-A7DF-4AD2-86DD-5D3ECD7E3550}" dt="2022-09-14T22:05:09.195" v="1" actId="18676"/>
        <pc:sldMkLst>
          <pc:docMk/>
          <pc:sldMk cId="135292076" sldId="3432"/>
        </pc:sldMkLst>
      </pc:sldChg>
      <pc:sldChg chg="del">
        <pc:chgData name="Bob German" userId="19671429-1359-457f-bfc1-1be1ee65d4d9" providerId="ADAL" clId="{6415381C-A7DF-4AD2-86DD-5D3ECD7E3550}" dt="2022-09-14T22:05:14.814" v="3" actId="18676"/>
        <pc:sldMkLst>
          <pc:docMk/>
          <pc:sldMk cId="2052492622" sldId="3435"/>
        </pc:sldMkLst>
      </pc:sldChg>
      <pc:sldChg chg="del">
        <pc:chgData name="Bob German" userId="19671429-1359-457f-bfc1-1be1ee65d4d9" providerId="ADAL" clId="{6415381C-A7DF-4AD2-86DD-5D3ECD7E3550}" dt="2022-09-14T22:05:18.292" v="4" actId="18676"/>
        <pc:sldMkLst>
          <pc:docMk/>
          <pc:sldMk cId="1499675187" sldId="3436"/>
        </pc:sldMkLst>
      </pc:sldChg>
      <pc:sldChg chg="del">
        <pc:chgData name="Bob German" userId="19671429-1359-457f-bfc1-1be1ee65d4d9" providerId="ADAL" clId="{6415381C-A7DF-4AD2-86DD-5D3ECD7E3550}" dt="2022-09-14T22:05:06.111" v="0" actId="18676"/>
        <pc:sldMkLst>
          <pc:docMk/>
          <pc:sldMk cId="204005903" sldId="3438"/>
        </pc:sldMkLst>
      </pc:sldChg>
      <pc:sldChg chg="del">
        <pc:chgData name="Bob German" userId="19671429-1359-457f-bfc1-1be1ee65d4d9" providerId="ADAL" clId="{6415381C-A7DF-4AD2-86DD-5D3ECD7E3550}" dt="2022-09-14T22:05:09.195" v="1" actId="18676"/>
        <pc:sldMkLst>
          <pc:docMk/>
          <pc:sldMk cId="2521338931" sldId="3439"/>
        </pc:sldMkLst>
      </pc:sldChg>
      <pc:sldChg chg="del">
        <pc:chgData name="Bob German" userId="19671429-1359-457f-bfc1-1be1ee65d4d9" providerId="ADAL" clId="{6415381C-A7DF-4AD2-86DD-5D3ECD7E3550}" dt="2022-09-14T22:05:11.838" v="2" actId="18676"/>
        <pc:sldMkLst>
          <pc:docMk/>
          <pc:sldMk cId="2421853279" sldId="3440"/>
        </pc:sldMkLst>
      </pc:sldChg>
      <pc:sldChg chg="del">
        <pc:chgData name="Bob German" userId="19671429-1359-457f-bfc1-1be1ee65d4d9" providerId="ADAL" clId="{6415381C-A7DF-4AD2-86DD-5D3ECD7E3550}" dt="2022-09-14T22:05:14.814" v="3" actId="18676"/>
        <pc:sldMkLst>
          <pc:docMk/>
          <pc:sldMk cId="3562976106" sldId="3441"/>
        </pc:sldMkLst>
      </pc:sldChg>
      <pc:sldChg chg="del">
        <pc:chgData name="Bob German" userId="19671429-1359-457f-bfc1-1be1ee65d4d9" providerId="ADAL" clId="{6415381C-A7DF-4AD2-86DD-5D3ECD7E3550}" dt="2022-09-14T22:05:18.292" v="4" actId="18676"/>
        <pc:sldMkLst>
          <pc:docMk/>
          <pc:sldMk cId="1057803387" sldId="3442"/>
        </pc:sldMkLst>
      </pc:sldChg>
      <pc:sldChg chg="del">
        <pc:chgData name="Bob German" userId="19671429-1359-457f-bfc1-1be1ee65d4d9" providerId="ADAL" clId="{6415381C-A7DF-4AD2-86DD-5D3ECD7E3550}" dt="2022-09-14T22:05:21.271" v="5" actId="18676"/>
        <pc:sldMkLst>
          <pc:docMk/>
          <pc:sldMk cId="1476996580" sldId="3443"/>
        </pc:sldMkLst>
      </pc:sldChg>
      <pc:sldChg chg="del">
        <pc:chgData name="Bob German" userId="19671429-1359-457f-bfc1-1be1ee65d4d9" providerId="ADAL" clId="{6415381C-A7DF-4AD2-86DD-5D3ECD7E3550}" dt="2022-09-14T22:05:21.271" v="5" actId="18676"/>
        <pc:sldMkLst>
          <pc:docMk/>
          <pc:sldMk cId="1381434521" sldId="3444"/>
        </pc:sldMkLst>
      </pc:sldChg>
      <pc:sldChg chg="del">
        <pc:chgData name="Bob German" userId="19671429-1359-457f-bfc1-1be1ee65d4d9" providerId="ADAL" clId="{6415381C-A7DF-4AD2-86DD-5D3ECD7E3550}" dt="2022-09-14T22:05:24.223" v="6" actId="18676"/>
        <pc:sldMkLst>
          <pc:docMk/>
          <pc:sldMk cId="1689541698" sldId="3445"/>
        </pc:sldMkLst>
      </pc:sldChg>
      <pc:sldChg chg="del">
        <pc:chgData name="Bob German" userId="19671429-1359-457f-bfc1-1be1ee65d4d9" providerId="ADAL" clId="{6415381C-A7DF-4AD2-86DD-5D3ECD7E3550}" dt="2022-09-14T22:05:39.640" v="10" actId="18676"/>
        <pc:sldMkLst>
          <pc:docMk/>
          <pc:sldMk cId="4043227365" sldId="3446"/>
        </pc:sldMkLst>
      </pc:sldChg>
      <pc:sldChg chg="del">
        <pc:chgData name="Bob German" userId="19671429-1359-457f-bfc1-1be1ee65d4d9" providerId="ADAL" clId="{6415381C-A7DF-4AD2-86DD-5D3ECD7E3550}" dt="2022-09-14T22:05:43.461" v="11" actId="18676"/>
        <pc:sldMkLst>
          <pc:docMk/>
          <pc:sldMk cId="2070449981" sldId="3447"/>
        </pc:sldMkLst>
      </pc:sldChg>
      <pc:sldChg chg="del">
        <pc:chgData name="Bob German" userId="19671429-1359-457f-bfc1-1be1ee65d4d9" providerId="ADAL" clId="{6415381C-A7DF-4AD2-86DD-5D3ECD7E3550}" dt="2022-09-14T22:05:43.461" v="11" actId="18676"/>
        <pc:sldMkLst>
          <pc:docMk/>
          <pc:sldMk cId="3594400662" sldId="3448"/>
        </pc:sldMkLst>
      </pc:sldChg>
      <pc:sldChg chg="del">
        <pc:chgData name="Bob German" userId="19671429-1359-457f-bfc1-1be1ee65d4d9" providerId="ADAL" clId="{6415381C-A7DF-4AD2-86DD-5D3ECD7E3550}" dt="2022-09-14T22:05:47.635" v="12" actId="18676"/>
        <pc:sldMkLst>
          <pc:docMk/>
          <pc:sldMk cId="281785456" sldId="3449"/>
        </pc:sldMkLst>
      </pc:sldChg>
      <pc:sldChg chg="del">
        <pc:chgData name="Bob German" userId="19671429-1359-457f-bfc1-1be1ee65d4d9" providerId="ADAL" clId="{6415381C-A7DF-4AD2-86DD-5D3ECD7E3550}" dt="2022-09-14T22:05:21.271" v="5" actId="18676"/>
        <pc:sldMkLst>
          <pc:docMk/>
          <pc:sldMk cId="554901135" sldId="3450"/>
        </pc:sldMkLst>
      </pc:sldChg>
      <pc:sldChg chg="del">
        <pc:chgData name="Bob German" userId="19671429-1359-457f-bfc1-1be1ee65d4d9" providerId="ADAL" clId="{6415381C-A7DF-4AD2-86DD-5D3ECD7E3550}" dt="2022-09-14T22:05:06.111" v="0" actId="18676"/>
        <pc:sldMkLst>
          <pc:docMk/>
          <pc:sldMk cId="1065247564" sldId="3454"/>
        </pc:sldMkLst>
      </pc:sldChg>
      <pc:sldChg chg="del">
        <pc:chgData name="Bob German" userId="19671429-1359-457f-bfc1-1be1ee65d4d9" providerId="ADAL" clId="{6415381C-A7DF-4AD2-86DD-5D3ECD7E3550}" dt="2022-09-14T22:05:06.111" v="0" actId="18676"/>
        <pc:sldMkLst>
          <pc:docMk/>
          <pc:sldMk cId="413338744" sldId="3457"/>
        </pc:sldMkLst>
      </pc:sldChg>
      <pc:sldChg chg="del">
        <pc:chgData name="Bob German" userId="19671429-1359-457f-bfc1-1be1ee65d4d9" providerId="ADAL" clId="{6415381C-A7DF-4AD2-86DD-5D3ECD7E3550}" dt="2022-09-14T22:05:06.111" v="0" actId="18676"/>
        <pc:sldMkLst>
          <pc:docMk/>
          <pc:sldMk cId="3406873373" sldId="3458"/>
        </pc:sldMkLst>
      </pc:sldChg>
      <pc:sldChg chg="del">
        <pc:chgData name="Bob German" userId="19671429-1359-457f-bfc1-1be1ee65d4d9" providerId="ADAL" clId="{6415381C-A7DF-4AD2-86DD-5D3ECD7E3550}" dt="2022-09-14T22:05:06.111" v="0" actId="18676"/>
        <pc:sldMkLst>
          <pc:docMk/>
          <pc:sldMk cId="1158102162" sldId="3459"/>
        </pc:sldMkLst>
      </pc:sldChg>
      <pc:sldChg chg="del">
        <pc:chgData name="Bob German" userId="19671429-1359-457f-bfc1-1be1ee65d4d9" providerId="ADAL" clId="{6415381C-A7DF-4AD2-86DD-5D3ECD7E3550}" dt="2022-09-14T22:05:09.195" v="1" actId="18676"/>
        <pc:sldMkLst>
          <pc:docMk/>
          <pc:sldMk cId="194307646" sldId="3461"/>
        </pc:sldMkLst>
      </pc:sldChg>
      <pc:sldChg chg="del">
        <pc:chgData name="Bob German" userId="19671429-1359-457f-bfc1-1be1ee65d4d9" providerId="ADAL" clId="{6415381C-A7DF-4AD2-86DD-5D3ECD7E3550}" dt="2022-09-14T22:05:09.195" v="1" actId="18676"/>
        <pc:sldMkLst>
          <pc:docMk/>
          <pc:sldMk cId="831060786" sldId="3462"/>
        </pc:sldMkLst>
      </pc:sldChg>
      <pc:sldChg chg="del">
        <pc:chgData name="Bob German" userId="19671429-1359-457f-bfc1-1be1ee65d4d9" providerId="ADAL" clId="{6415381C-A7DF-4AD2-86DD-5D3ECD7E3550}" dt="2022-09-14T22:05:09.195" v="1" actId="18676"/>
        <pc:sldMkLst>
          <pc:docMk/>
          <pc:sldMk cId="3842490257" sldId="3463"/>
        </pc:sldMkLst>
      </pc:sldChg>
      <pc:sldChg chg="del">
        <pc:chgData name="Bob German" userId="19671429-1359-457f-bfc1-1be1ee65d4d9" providerId="ADAL" clId="{6415381C-A7DF-4AD2-86DD-5D3ECD7E3550}" dt="2022-09-14T22:05:09.195" v="1" actId="18676"/>
        <pc:sldMkLst>
          <pc:docMk/>
          <pc:sldMk cId="3269524823" sldId="3464"/>
        </pc:sldMkLst>
      </pc:sldChg>
      <pc:sldChg chg="del">
        <pc:chgData name="Bob German" userId="19671429-1359-457f-bfc1-1be1ee65d4d9" providerId="ADAL" clId="{6415381C-A7DF-4AD2-86DD-5D3ECD7E3550}" dt="2022-09-14T22:05:11.838" v="2" actId="18676"/>
        <pc:sldMkLst>
          <pc:docMk/>
          <pc:sldMk cId="773264773" sldId="3465"/>
        </pc:sldMkLst>
      </pc:sldChg>
      <pc:sldChg chg="del">
        <pc:chgData name="Bob German" userId="19671429-1359-457f-bfc1-1be1ee65d4d9" providerId="ADAL" clId="{6415381C-A7DF-4AD2-86DD-5D3ECD7E3550}" dt="2022-09-14T22:05:14.814" v="3" actId="18676"/>
        <pc:sldMkLst>
          <pc:docMk/>
          <pc:sldMk cId="405401018" sldId="3466"/>
        </pc:sldMkLst>
      </pc:sldChg>
      <pc:sldChg chg="del">
        <pc:chgData name="Bob German" userId="19671429-1359-457f-bfc1-1be1ee65d4d9" providerId="ADAL" clId="{6415381C-A7DF-4AD2-86DD-5D3ECD7E3550}" dt="2022-09-14T22:05:11.838" v="2" actId="18676"/>
        <pc:sldMkLst>
          <pc:docMk/>
          <pc:sldMk cId="2250686984" sldId="3467"/>
        </pc:sldMkLst>
      </pc:sldChg>
      <pc:sldChg chg="del">
        <pc:chgData name="Bob German" userId="19671429-1359-457f-bfc1-1be1ee65d4d9" providerId="ADAL" clId="{6415381C-A7DF-4AD2-86DD-5D3ECD7E3550}" dt="2022-09-14T22:05:14.814" v="3" actId="18676"/>
        <pc:sldMkLst>
          <pc:docMk/>
          <pc:sldMk cId="2683136149" sldId="3468"/>
        </pc:sldMkLst>
      </pc:sldChg>
      <pc:sldChg chg="del">
        <pc:chgData name="Bob German" userId="19671429-1359-457f-bfc1-1be1ee65d4d9" providerId="ADAL" clId="{6415381C-A7DF-4AD2-86DD-5D3ECD7E3550}" dt="2022-09-14T22:05:18.292" v="4" actId="18676"/>
        <pc:sldMkLst>
          <pc:docMk/>
          <pc:sldMk cId="1863045979" sldId="3469"/>
        </pc:sldMkLst>
      </pc:sldChg>
      <pc:sldChg chg="del">
        <pc:chgData name="Bob German" userId="19671429-1359-457f-bfc1-1be1ee65d4d9" providerId="ADAL" clId="{6415381C-A7DF-4AD2-86DD-5D3ECD7E3550}" dt="2022-09-14T22:05:21.271" v="5" actId="18676"/>
        <pc:sldMkLst>
          <pc:docMk/>
          <pc:sldMk cId="1832373386" sldId="3470"/>
        </pc:sldMkLst>
      </pc:sldChg>
      <pc:sldChg chg="del">
        <pc:chgData name="Bob German" userId="19671429-1359-457f-bfc1-1be1ee65d4d9" providerId="ADAL" clId="{6415381C-A7DF-4AD2-86DD-5D3ECD7E3550}" dt="2022-09-14T22:05:39.640" v="10" actId="18676"/>
        <pc:sldMkLst>
          <pc:docMk/>
          <pc:sldMk cId="1408648752" sldId="3471"/>
        </pc:sldMkLst>
      </pc:sldChg>
      <pc:sldChg chg="del">
        <pc:chgData name="Bob German" userId="19671429-1359-457f-bfc1-1be1ee65d4d9" providerId="ADAL" clId="{6415381C-A7DF-4AD2-86DD-5D3ECD7E3550}" dt="2022-09-14T22:05:43.461" v="11" actId="18676"/>
        <pc:sldMkLst>
          <pc:docMk/>
          <pc:sldMk cId="3941335579" sldId="3472"/>
        </pc:sldMkLst>
      </pc:sldChg>
      <pc:sldChg chg="del">
        <pc:chgData name="Bob German" userId="19671429-1359-457f-bfc1-1be1ee65d4d9" providerId="ADAL" clId="{6415381C-A7DF-4AD2-86DD-5D3ECD7E3550}" dt="2022-09-14T22:05:39.640" v="10" actId="18676"/>
        <pc:sldMkLst>
          <pc:docMk/>
          <pc:sldMk cId="2026128872" sldId="3473"/>
        </pc:sldMkLst>
      </pc:sldChg>
      <pc:sldChg chg="del">
        <pc:chgData name="Bob German" userId="19671429-1359-457f-bfc1-1be1ee65d4d9" providerId="ADAL" clId="{6415381C-A7DF-4AD2-86DD-5D3ECD7E3550}" dt="2022-09-14T22:05:14.814" v="3" actId="18676"/>
        <pc:sldMkLst>
          <pc:docMk/>
          <pc:sldMk cId="1543407207" sldId="3474"/>
        </pc:sldMkLst>
      </pc:sldChg>
      <pc:sldChg chg="del">
        <pc:chgData name="Bob German" userId="19671429-1359-457f-bfc1-1be1ee65d4d9" providerId="ADAL" clId="{6415381C-A7DF-4AD2-86DD-5D3ECD7E3550}" dt="2022-09-14T22:05:18.292" v="4" actId="18676"/>
        <pc:sldMkLst>
          <pc:docMk/>
          <pc:sldMk cId="3576019376" sldId="3475"/>
        </pc:sldMkLst>
      </pc:sldChg>
      <pc:sldChg chg="del">
        <pc:chgData name="Bob German" userId="19671429-1359-457f-bfc1-1be1ee65d4d9" providerId="ADAL" clId="{6415381C-A7DF-4AD2-86DD-5D3ECD7E3550}" dt="2022-09-14T22:05:21.271" v="5" actId="18676"/>
        <pc:sldMkLst>
          <pc:docMk/>
          <pc:sldMk cId="3952484212" sldId="3476"/>
        </pc:sldMkLst>
      </pc:sldChg>
      <pc:sldChg chg="del">
        <pc:chgData name="Bob German" userId="19671429-1359-457f-bfc1-1be1ee65d4d9" providerId="ADAL" clId="{6415381C-A7DF-4AD2-86DD-5D3ECD7E3550}" dt="2022-09-14T22:05:39.640" v="10" actId="18676"/>
        <pc:sldMkLst>
          <pc:docMk/>
          <pc:sldMk cId="2998308282" sldId="3477"/>
        </pc:sldMkLst>
      </pc:sldChg>
      <pc:sldChg chg="del">
        <pc:chgData name="Bob German" userId="19671429-1359-457f-bfc1-1be1ee65d4d9" providerId="ADAL" clId="{6415381C-A7DF-4AD2-86DD-5D3ECD7E3550}" dt="2022-09-14T22:05:43.461" v="11" actId="18676"/>
        <pc:sldMkLst>
          <pc:docMk/>
          <pc:sldMk cId="988585734" sldId="3478"/>
        </pc:sldMkLst>
      </pc:sldChg>
      <pc:sldChg chg="del">
        <pc:chgData name="Bob German" userId="19671429-1359-457f-bfc1-1be1ee65d4d9" providerId="ADAL" clId="{6415381C-A7DF-4AD2-86DD-5D3ECD7E3550}" dt="2022-09-14T22:05:43.461" v="11" actId="18676"/>
        <pc:sldMkLst>
          <pc:docMk/>
          <pc:sldMk cId="3465863823" sldId="3479"/>
        </pc:sldMkLst>
      </pc:sldChg>
      <pc:sldChg chg="del">
        <pc:chgData name="Bob German" userId="19671429-1359-457f-bfc1-1be1ee65d4d9" providerId="ADAL" clId="{6415381C-A7DF-4AD2-86DD-5D3ECD7E3550}" dt="2022-09-14T22:05:24.223" v="6" actId="18676"/>
        <pc:sldMkLst>
          <pc:docMk/>
          <pc:sldMk cId="1350369261" sldId="3480"/>
        </pc:sldMkLst>
      </pc:sldChg>
      <pc:sldChg chg="del">
        <pc:chgData name="Bob German" userId="19671429-1359-457f-bfc1-1be1ee65d4d9" providerId="ADAL" clId="{6415381C-A7DF-4AD2-86DD-5D3ECD7E3550}" dt="2022-09-14T22:05:30.180" v="7" actId="18676"/>
        <pc:sldMkLst>
          <pc:docMk/>
          <pc:sldMk cId="2296895526" sldId="3481"/>
        </pc:sldMkLst>
      </pc:sldChg>
      <pc:sldChg chg="del">
        <pc:chgData name="Bob German" userId="19671429-1359-457f-bfc1-1be1ee65d4d9" providerId="ADAL" clId="{6415381C-A7DF-4AD2-86DD-5D3ECD7E3550}" dt="2022-09-14T22:05:32.509" v="8" actId="18676"/>
        <pc:sldMkLst>
          <pc:docMk/>
          <pc:sldMk cId="1825230357" sldId="3482"/>
        </pc:sldMkLst>
      </pc:sldChg>
      <pc:sldChg chg="del">
        <pc:chgData name="Bob German" userId="19671429-1359-457f-bfc1-1be1ee65d4d9" providerId="ADAL" clId="{6415381C-A7DF-4AD2-86DD-5D3ECD7E3550}" dt="2022-09-14T22:05:34.430" v="9" actId="18676"/>
        <pc:sldMkLst>
          <pc:docMk/>
          <pc:sldMk cId="2570402132" sldId="3483"/>
        </pc:sldMkLst>
      </pc:sldChg>
      <pc:sldChg chg="del">
        <pc:chgData name="Bob German" userId="19671429-1359-457f-bfc1-1be1ee65d4d9" providerId="ADAL" clId="{6415381C-A7DF-4AD2-86DD-5D3ECD7E3550}" dt="2022-09-14T22:05:43.461" v="11" actId="18676"/>
        <pc:sldMkLst>
          <pc:docMk/>
          <pc:sldMk cId="0" sldId="3484"/>
        </pc:sldMkLst>
      </pc:sldChg>
      <pc:sldChg chg="del">
        <pc:chgData name="Bob German" userId="19671429-1359-457f-bfc1-1be1ee65d4d9" providerId="ADAL" clId="{6415381C-A7DF-4AD2-86DD-5D3ECD7E3550}" dt="2022-09-14T22:05:43.461" v="11" actId="18676"/>
        <pc:sldMkLst>
          <pc:docMk/>
          <pc:sldMk cId="3504714326" sldId="3485"/>
        </pc:sldMkLst>
      </pc:sldChg>
      <pc:sldChg chg="del">
        <pc:chgData name="Bob German" userId="19671429-1359-457f-bfc1-1be1ee65d4d9" providerId="ADAL" clId="{6415381C-A7DF-4AD2-86DD-5D3ECD7E3550}" dt="2022-09-14T22:05:43.461" v="11" actId="18676"/>
        <pc:sldMkLst>
          <pc:docMk/>
          <pc:sldMk cId="1545831673" sldId="3486"/>
        </pc:sldMkLst>
      </pc:sldChg>
    </pc:docChg>
  </pc:docChgLst>
  <pc:docChgLst>
    <pc:chgData name="Bob German" userId="19671429-1359-457f-bfc1-1be1ee65d4d9" providerId="ADAL" clId="{880B93C3-9DFC-4881-B58D-01264C627A89}"/>
    <pc:docChg chg="delSld modSld sldOrd delMainMaster delSection modSection">
      <pc:chgData name="Bob German" userId="19671429-1359-457f-bfc1-1be1ee65d4d9" providerId="ADAL" clId="{880B93C3-9DFC-4881-B58D-01264C627A89}" dt="2022-11-03T18:27:44.447" v="425" actId="20577"/>
      <pc:docMkLst>
        <pc:docMk/>
      </pc:docMkLst>
      <pc:sldChg chg="del">
        <pc:chgData name="Bob German" userId="19671429-1359-457f-bfc1-1be1ee65d4d9" providerId="ADAL" clId="{880B93C3-9DFC-4881-B58D-01264C627A89}" dt="2022-11-01T20:24:55.749" v="42" actId="47"/>
        <pc:sldMkLst>
          <pc:docMk/>
          <pc:sldMk cId="0" sldId="258"/>
        </pc:sldMkLst>
      </pc:sldChg>
      <pc:sldChg chg="del">
        <pc:chgData name="Bob German" userId="19671429-1359-457f-bfc1-1be1ee65d4d9" providerId="ADAL" clId="{880B93C3-9DFC-4881-B58D-01264C627A89}" dt="2022-11-01T20:24:55.749" v="42" actId="47"/>
        <pc:sldMkLst>
          <pc:docMk/>
          <pc:sldMk cId="1765580783" sldId="263"/>
        </pc:sldMkLst>
      </pc:sldChg>
      <pc:sldChg chg="del">
        <pc:chgData name="Bob German" userId="19671429-1359-457f-bfc1-1be1ee65d4d9" providerId="ADAL" clId="{880B93C3-9DFC-4881-B58D-01264C627A89}" dt="2022-11-01T20:25:04.672" v="44" actId="18676"/>
        <pc:sldMkLst>
          <pc:docMk/>
          <pc:sldMk cId="1016658692" sldId="1729"/>
        </pc:sldMkLst>
      </pc:sldChg>
      <pc:sldChg chg="del">
        <pc:chgData name="Bob German" userId="19671429-1359-457f-bfc1-1be1ee65d4d9" providerId="ADAL" clId="{880B93C3-9DFC-4881-B58D-01264C627A89}" dt="2022-11-01T20:25:04.672" v="44" actId="18676"/>
        <pc:sldMkLst>
          <pc:docMk/>
          <pc:sldMk cId="968493578" sldId="1938"/>
        </pc:sldMkLst>
      </pc:sldChg>
      <pc:sldChg chg="del">
        <pc:chgData name="Bob German" userId="19671429-1359-457f-bfc1-1be1ee65d4d9" providerId="ADAL" clId="{880B93C3-9DFC-4881-B58D-01264C627A89}" dt="2022-11-01T20:24:55.749" v="42" actId="47"/>
        <pc:sldMkLst>
          <pc:docMk/>
          <pc:sldMk cId="1267400612" sldId="3421"/>
        </pc:sldMkLst>
      </pc:sldChg>
      <pc:sldChg chg="del">
        <pc:chgData name="Bob German" userId="19671429-1359-457f-bfc1-1be1ee65d4d9" providerId="ADAL" clId="{880B93C3-9DFC-4881-B58D-01264C627A89}" dt="2022-11-01T20:24:55.749" v="42" actId="47"/>
        <pc:sldMkLst>
          <pc:docMk/>
          <pc:sldMk cId="1789468204" sldId="3422"/>
        </pc:sldMkLst>
      </pc:sldChg>
      <pc:sldChg chg="del">
        <pc:chgData name="Bob German" userId="19671429-1359-457f-bfc1-1be1ee65d4d9" providerId="ADAL" clId="{880B93C3-9DFC-4881-B58D-01264C627A89}" dt="2022-11-01T20:24:55.749" v="42" actId="47"/>
        <pc:sldMkLst>
          <pc:docMk/>
          <pc:sldMk cId="1421812549" sldId="3427"/>
        </pc:sldMkLst>
      </pc:sldChg>
      <pc:sldChg chg="del">
        <pc:chgData name="Bob German" userId="19671429-1359-457f-bfc1-1be1ee65d4d9" providerId="ADAL" clId="{880B93C3-9DFC-4881-B58D-01264C627A89}" dt="2022-11-01T20:24:55.749" v="42" actId="47"/>
        <pc:sldMkLst>
          <pc:docMk/>
          <pc:sldMk cId="4170299538" sldId="3460"/>
        </pc:sldMkLst>
      </pc:sldChg>
      <pc:sldChg chg="del">
        <pc:chgData name="Bob German" userId="19671429-1359-457f-bfc1-1be1ee65d4d9" providerId="ADAL" clId="{880B93C3-9DFC-4881-B58D-01264C627A89}" dt="2022-11-01T20:25:04.672" v="44" actId="18676"/>
        <pc:sldMkLst>
          <pc:docMk/>
          <pc:sldMk cId="4243981708" sldId="6143"/>
        </pc:sldMkLst>
      </pc:sldChg>
      <pc:sldChg chg="del">
        <pc:chgData name="Bob German" userId="19671429-1359-457f-bfc1-1be1ee65d4d9" providerId="ADAL" clId="{880B93C3-9DFC-4881-B58D-01264C627A89}" dt="2022-11-01T20:25:04.672" v="44" actId="18676"/>
        <pc:sldMkLst>
          <pc:docMk/>
          <pc:sldMk cId="412030796" sldId="6147"/>
        </pc:sldMkLst>
      </pc:sldChg>
      <pc:sldChg chg="ord modNotesTx">
        <pc:chgData name="Bob German" userId="19671429-1359-457f-bfc1-1be1ee65d4d9" providerId="ADAL" clId="{880B93C3-9DFC-4881-B58D-01264C627A89}" dt="2022-11-01T20:28:09.499" v="415" actId="20577"/>
        <pc:sldMkLst>
          <pc:docMk/>
          <pc:sldMk cId="3413616410" sldId="6216"/>
        </pc:sldMkLst>
      </pc:sldChg>
      <pc:sldChg chg="modSp mod modNotesTx">
        <pc:chgData name="Bob German" userId="19671429-1359-457f-bfc1-1be1ee65d4d9" providerId="ADAL" clId="{880B93C3-9DFC-4881-B58D-01264C627A89}" dt="2022-11-03T18:27:44.447" v="425" actId="20577"/>
        <pc:sldMkLst>
          <pc:docMk/>
          <pc:sldMk cId="315353716" sldId="6235"/>
        </pc:sldMkLst>
        <pc:spChg chg="mod">
          <ac:chgData name="Bob German" userId="19671429-1359-457f-bfc1-1be1ee65d4d9" providerId="ADAL" clId="{880B93C3-9DFC-4881-B58D-01264C627A89}" dt="2022-11-03T18:27:44.447" v="425" actId="20577"/>
          <ac:spMkLst>
            <pc:docMk/>
            <pc:sldMk cId="315353716" sldId="6235"/>
            <ac:spMk id="12" creationId="{45390DF8-DCC0-48D5-9E46-4173C57FE4F5}"/>
          </ac:spMkLst>
        </pc:spChg>
      </pc:sldChg>
      <pc:sldChg chg="del">
        <pc:chgData name="Bob German" userId="19671429-1359-457f-bfc1-1be1ee65d4d9" providerId="ADAL" clId="{880B93C3-9DFC-4881-B58D-01264C627A89}" dt="2022-11-01T20:25:04.672" v="44" actId="18676"/>
        <pc:sldMkLst>
          <pc:docMk/>
          <pc:sldMk cId="3144989988" sldId="2123258803"/>
        </pc:sldMkLst>
      </pc:sldChg>
      <pc:sldChg chg="del">
        <pc:chgData name="Bob German" userId="19671429-1359-457f-bfc1-1be1ee65d4d9" providerId="ADAL" clId="{880B93C3-9DFC-4881-B58D-01264C627A89}" dt="2022-11-01T20:25:04.672" v="44" actId="18676"/>
        <pc:sldMkLst>
          <pc:docMk/>
          <pc:sldMk cId="3156909401" sldId="2123258804"/>
        </pc:sldMkLst>
      </pc:sldChg>
      <pc:sldChg chg="del">
        <pc:chgData name="Bob German" userId="19671429-1359-457f-bfc1-1be1ee65d4d9" providerId="ADAL" clId="{880B93C3-9DFC-4881-B58D-01264C627A89}" dt="2022-11-01T20:25:04.672" v="44" actId="18676"/>
        <pc:sldMkLst>
          <pc:docMk/>
          <pc:sldMk cId="2129345000" sldId="2123258805"/>
        </pc:sldMkLst>
      </pc:sldChg>
      <pc:sldChg chg="del">
        <pc:chgData name="Bob German" userId="19671429-1359-457f-bfc1-1be1ee65d4d9" providerId="ADAL" clId="{880B93C3-9DFC-4881-B58D-01264C627A89}" dt="2022-11-01T20:25:04.672" v="44" actId="18676"/>
        <pc:sldMkLst>
          <pc:docMk/>
          <pc:sldMk cId="1381959569" sldId="2123258806"/>
        </pc:sldMkLst>
      </pc:sldChg>
      <pc:sldChg chg="del">
        <pc:chgData name="Bob German" userId="19671429-1359-457f-bfc1-1be1ee65d4d9" providerId="ADAL" clId="{880B93C3-9DFC-4881-B58D-01264C627A89}" dt="2022-11-01T20:25:04.672" v="44" actId="18676"/>
        <pc:sldMkLst>
          <pc:docMk/>
          <pc:sldMk cId="2334508160" sldId="2123258807"/>
        </pc:sldMkLst>
      </pc:sldChg>
      <pc:sldChg chg="del">
        <pc:chgData name="Bob German" userId="19671429-1359-457f-bfc1-1be1ee65d4d9" providerId="ADAL" clId="{880B93C3-9DFC-4881-B58D-01264C627A89}" dt="2022-11-01T20:25:11.160" v="45" actId="2696"/>
        <pc:sldMkLst>
          <pc:docMk/>
          <pc:sldMk cId="41079071" sldId="2123258808"/>
        </pc:sldMkLst>
      </pc:sldChg>
      <pc:sldChg chg="del">
        <pc:chgData name="Bob German" userId="19671429-1359-457f-bfc1-1be1ee65d4d9" providerId="ADAL" clId="{880B93C3-9DFC-4881-B58D-01264C627A89}" dt="2022-11-01T20:24:55.749" v="42" actId="47"/>
        <pc:sldMkLst>
          <pc:docMk/>
          <pc:sldMk cId="1646324084" sldId="2147471664"/>
        </pc:sldMkLst>
      </pc:sldChg>
      <pc:sldChg chg="modSp mod">
        <pc:chgData name="Bob German" userId="19671429-1359-457f-bfc1-1be1ee65d4d9" providerId="ADAL" clId="{880B93C3-9DFC-4881-B58D-01264C627A89}" dt="2022-11-01T20:24:45.674" v="41" actId="20577"/>
        <pc:sldMkLst>
          <pc:docMk/>
          <pc:sldMk cId="2354002921" sldId="2147471665"/>
        </pc:sldMkLst>
        <pc:spChg chg="mod">
          <ac:chgData name="Bob German" userId="19671429-1359-457f-bfc1-1be1ee65d4d9" providerId="ADAL" clId="{880B93C3-9DFC-4881-B58D-01264C627A89}" dt="2022-11-01T20:24:45.674" v="41" actId="20577"/>
          <ac:spMkLst>
            <pc:docMk/>
            <pc:sldMk cId="2354002921" sldId="2147471665"/>
            <ac:spMk id="3" creationId="{72B088FB-B452-A183-6528-D8E9E2A6C989}"/>
          </ac:spMkLst>
        </pc:spChg>
      </pc:sldChg>
      <pc:sldMasterChg chg="del delSldLayout">
        <pc:chgData name="Bob German" userId="19671429-1359-457f-bfc1-1be1ee65d4d9" providerId="ADAL" clId="{880B93C3-9DFC-4881-B58D-01264C627A89}" dt="2022-11-01T20:24:55.749" v="42" actId="47"/>
        <pc:sldMasterMkLst>
          <pc:docMk/>
          <pc:sldMasterMk cId="0" sldId="2147483648"/>
        </pc:sldMasterMkLst>
        <pc:sldLayoutChg chg="del">
          <pc:chgData name="Bob German" userId="19671429-1359-457f-bfc1-1be1ee65d4d9" providerId="ADAL" clId="{880B93C3-9DFC-4881-B58D-01264C627A89}" dt="2022-11-01T20:24:55.749" v="42" actId="47"/>
          <pc:sldLayoutMkLst>
            <pc:docMk/>
            <pc:sldMasterMk cId="0" sldId="2147483648"/>
            <pc:sldLayoutMk cId="0" sldId="2147483649"/>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0"/>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1"/>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2"/>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3"/>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4"/>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5"/>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6"/>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7"/>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8"/>
          </pc:sldLayoutMkLst>
        </pc:sldLayoutChg>
        <pc:sldLayoutChg chg="del">
          <pc:chgData name="Bob German" userId="19671429-1359-457f-bfc1-1be1ee65d4d9" providerId="ADAL" clId="{880B93C3-9DFC-4881-B58D-01264C627A89}" dt="2022-11-01T20:24:55.749" v="42" actId="47"/>
          <pc:sldLayoutMkLst>
            <pc:docMk/>
            <pc:sldMasterMk cId="0" sldId="2147483648"/>
            <pc:sldLayoutMk cId="0" sldId="2147483659"/>
          </pc:sldLayoutMkLst>
        </pc:sldLayoutChg>
      </pc:sldMasterChg>
      <pc:sldMasterChg chg="delSldLayout">
        <pc:chgData name="Bob German" userId="19671429-1359-457f-bfc1-1be1ee65d4d9" providerId="ADAL" clId="{880B93C3-9DFC-4881-B58D-01264C627A89}" dt="2022-11-01T20:25:04.672" v="44" actId="18676"/>
        <pc:sldMasterMkLst>
          <pc:docMk/>
          <pc:sldMasterMk cId="3119927551" sldId="2147483660"/>
        </pc:sldMasterMkLst>
        <pc:sldLayoutChg chg="del">
          <pc:chgData name="Bob German" userId="19671429-1359-457f-bfc1-1be1ee65d4d9" providerId="ADAL" clId="{880B93C3-9DFC-4881-B58D-01264C627A89}" dt="2022-11-01T20:25:04.672" v="44" actId="18676"/>
          <pc:sldLayoutMkLst>
            <pc:docMk/>
            <pc:sldMasterMk cId="3119927551" sldId="2147483660"/>
            <pc:sldLayoutMk cId="2290388591" sldId="2147483689"/>
          </pc:sldLayoutMkLst>
        </pc:sldLayoutChg>
      </pc:sldMasterChg>
      <pc:sldMasterChg chg="delSldLayout">
        <pc:chgData name="Bob German" userId="19671429-1359-457f-bfc1-1be1ee65d4d9" providerId="ADAL" clId="{880B93C3-9DFC-4881-B58D-01264C627A89}" dt="2022-11-01T20:24:55.749" v="42" actId="47"/>
        <pc:sldMasterMkLst>
          <pc:docMk/>
          <pc:sldMasterMk cId="1163138106" sldId="2147483814"/>
        </pc:sldMasterMkLst>
        <pc:sldLayoutChg chg="del">
          <pc:chgData name="Bob German" userId="19671429-1359-457f-bfc1-1be1ee65d4d9" providerId="ADAL" clId="{880B93C3-9DFC-4881-B58D-01264C627A89}" dt="2022-11-01T20:24:55.749" v="42" actId="47"/>
          <pc:sldLayoutMkLst>
            <pc:docMk/>
            <pc:sldMasterMk cId="1163138106" sldId="2147483814"/>
            <pc:sldLayoutMk cId="3675159163" sldId="214748382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48BF9-3FC3-4304-9D44-EB843014251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49A0554-A8D7-44EC-9291-941172A25320}">
      <dgm:prSet/>
      <dgm:spPr/>
      <dgm:t>
        <a:bodyPr/>
        <a:lstStyle/>
        <a:p>
          <a:r>
            <a:rPr lang="en-US" baseline="0" dirty="0"/>
            <a:t>Tenant ID, Directory ID</a:t>
          </a:r>
          <a:endParaRPr lang="en-US" dirty="0"/>
        </a:p>
      </dgm:t>
    </dgm:pt>
    <dgm:pt modelId="{03D9E732-D931-4DA1-BDE8-023D2303F206}" type="parTrans" cxnId="{EE738F61-F08A-4E01-93AD-A1F8F06F81D0}">
      <dgm:prSet/>
      <dgm:spPr/>
      <dgm:t>
        <a:bodyPr/>
        <a:lstStyle/>
        <a:p>
          <a:endParaRPr lang="en-US"/>
        </a:p>
      </dgm:t>
    </dgm:pt>
    <dgm:pt modelId="{59F22DB4-96C1-4356-9221-DB51B21E77F7}" type="sibTrans" cxnId="{EE738F61-F08A-4E01-93AD-A1F8F06F81D0}">
      <dgm:prSet/>
      <dgm:spPr/>
      <dgm:t>
        <a:bodyPr/>
        <a:lstStyle/>
        <a:p>
          <a:endParaRPr lang="en-US"/>
        </a:p>
      </dgm:t>
    </dgm:pt>
    <dgm:pt modelId="{C4730BB2-274B-4C66-BBDB-5C00F679FF9E}">
      <dgm:prSet/>
      <dgm:spPr/>
      <dgm:t>
        <a:bodyPr/>
        <a:lstStyle/>
        <a:p>
          <a:r>
            <a:rPr lang="en-US" baseline="0" dirty="0"/>
            <a:t>App ID, Application ID, Client ID</a:t>
          </a:r>
          <a:endParaRPr lang="en-US" dirty="0"/>
        </a:p>
      </dgm:t>
    </dgm:pt>
    <dgm:pt modelId="{701A0FA2-1E4F-45A1-AD11-9CC2110F0740}" type="parTrans" cxnId="{2913326C-B9C7-4BBC-981E-DD61964AE5FC}">
      <dgm:prSet/>
      <dgm:spPr/>
      <dgm:t>
        <a:bodyPr/>
        <a:lstStyle/>
        <a:p>
          <a:endParaRPr lang="en-US"/>
        </a:p>
      </dgm:t>
    </dgm:pt>
    <dgm:pt modelId="{DD8D9E3F-CB09-4C05-A09C-2026D7BCC127}" type="sibTrans" cxnId="{2913326C-B9C7-4BBC-981E-DD61964AE5FC}">
      <dgm:prSet/>
      <dgm:spPr/>
      <dgm:t>
        <a:bodyPr/>
        <a:lstStyle/>
        <a:p>
          <a:endParaRPr lang="en-US"/>
        </a:p>
      </dgm:t>
    </dgm:pt>
    <dgm:pt modelId="{FD35CA02-ADE0-4836-86B2-7B9CE077DEB1}">
      <dgm:prSet/>
      <dgm:spPr/>
      <dgm:t>
        <a:bodyPr/>
        <a:lstStyle/>
        <a:p>
          <a:r>
            <a:rPr lang="en-US" baseline="0" dirty="0"/>
            <a:t>App Secret, App Key, Client Secret</a:t>
          </a:r>
          <a:endParaRPr lang="en-US" dirty="0"/>
        </a:p>
      </dgm:t>
    </dgm:pt>
    <dgm:pt modelId="{D09A5CFA-88FC-4E8E-A4A5-6EB9717A3330}" type="parTrans" cxnId="{08BF96E3-8055-406B-B67E-57A5D0B9FEFF}">
      <dgm:prSet/>
      <dgm:spPr/>
      <dgm:t>
        <a:bodyPr/>
        <a:lstStyle/>
        <a:p>
          <a:endParaRPr lang="en-US"/>
        </a:p>
      </dgm:t>
    </dgm:pt>
    <dgm:pt modelId="{82C9DF84-ACB1-4216-8898-5BE83780D16C}" type="sibTrans" cxnId="{08BF96E3-8055-406B-B67E-57A5D0B9FEFF}">
      <dgm:prSet/>
      <dgm:spPr/>
      <dgm:t>
        <a:bodyPr/>
        <a:lstStyle/>
        <a:p>
          <a:endParaRPr lang="en-US"/>
        </a:p>
      </dgm:t>
    </dgm:pt>
    <dgm:pt modelId="{2B8BA426-BA00-45E6-8A1A-DACA0495E903}">
      <dgm:prSet/>
      <dgm:spPr/>
      <dgm:t>
        <a:bodyPr/>
        <a:lstStyle/>
        <a:p>
          <a:r>
            <a:rPr lang="en-US" baseline="0" dirty="0"/>
            <a:t>Enterprise Application, Service Principal</a:t>
          </a:r>
          <a:endParaRPr lang="en-US" dirty="0"/>
        </a:p>
      </dgm:t>
    </dgm:pt>
    <dgm:pt modelId="{737FF0BD-9F7D-4A45-9745-0A92E31F8FAF}" type="parTrans" cxnId="{C48BCD58-E200-4901-95B5-F7A8508D1989}">
      <dgm:prSet/>
      <dgm:spPr/>
      <dgm:t>
        <a:bodyPr/>
        <a:lstStyle/>
        <a:p>
          <a:endParaRPr lang="en-US"/>
        </a:p>
      </dgm:t>
    </dgm:pt>
    <dgm:pt modelId="{C5F4A86F-8B3D-4742-B73C-2B90BCFED5E3}" type="sibTrans" cxnId="{C48BCD58-E200-4901-95B5-F7A8508D1989}">
      <dgm:prSet/>
      <dgm:spPr/>
      <dgm:t>
        <a:bodyPr/>
        <a:lstStyle/>
        <a:p>
          <a:endParaRPr lang="en-US"/>
        </a:p>
      </dgm:t>
    </dgm:pt>
    <dgm:pt modelId="{5A3696EF-5BD8-42D3-B5E1-FE7D605DE4C1}">
      <dgm:prSet/>
      <dgm:spPr/>
      <dgm:t>
        <a:bodyPr/>
        <a:lstStyle/>
        <a:p>
          <a:pPr>
            <a:buClr>
              <a:srgbClr val="D0DAF1"/>
            </a:buClr>
            <a:buFont typeface="Arial" panose="020B0604020202020204" pitchFamily="34" charset="0"/>
            <a:buChar char="•"/>
          </a:pPr>
          <a:r>
            <a:rPr lang="en-US" dirty="0"/>
            <a:t>Unique identifier for an instance of Azure AD</a:t>
          </a:r>
        </a:p>
      </dgm:t>
    </dgm:pt>
    <dgm:pt modelId="{DFF27FB7-5E86-42A0-8BEE-393DD2DEF846}" type="parTrans" cxnId="{3E4D719B-9043-46FC-A6E8-D82D8EDA54D3}">
      <dgm:prSet/>
      <dgm:spPr/>
      <dgm:t>
        <a:bodyPr/>
        <a:lstStyle/>
        <a:p>
          <a:endParaRPr lang="en-US"/>
        </a:p>
      </dgm:t>
    </dgm:pt>
    <dgm:pt modelId="{A9ECB924-6992-4C75-A85D-8B48285D707C}" type="sibTrans" cxnId="{3E4D719B-9043-46FC-A6E8-D82D8EDA54D3}">
      <dgm:prSet/>
      <dgm:spPr/>
      <dgm:t>
        <a:bodyPr/>
        <a:lstStyle/>
        <a:p>
          <a:endParaRPr lang="en-US"/>
        </a:p>
      </dgm:t>
    </dgm:pt>
    <dgm:pt modelId="{F6A05A05-1282-4D40-BF6D-D0463BF93682}">
      <dgm:prSet/>
      <dgm:spPr/>
      <dgm:t>
        <a:bodyPr/>
        <a:lstStyle/>
        <a:p>
          <a:pPr>
            <a:buClr>
              <a:srgbClr val="D0DAF1"/>
            </a:buClr>
          </a:pPr>
          <a:r>
            <a:rPr lang="en-US" dirty="0"/>
            <a:t>Unique identifier for an application</a:t>
          </a:r>
        </a:p>
      </dgm:t>
    </dgm:pt>
    <dgm:pt modelId="{D1E7B8B6-0CB4-4B48-ADA0-704E4EE33061}" type="parTrans" cxnId="{6A392716-42FA-4D91-A6F3-14C5DF536A67}">
      <dgm:prSet/>
      <dgm:spPr/>
      <dgm:t>
        <a:bodyPr/>
        <a:lstStyle/>
        <a:p>
          <a:endParaRPr lang="en-US"/>
        </a:p>
      </dgm:t>
    </dgm:pt>
    <dgm:pt modelId="{A986F705-764C-469E-AD8A-B0F3BCA2A21D}" type="sibTrans" cxnId="{6A392716-42FA-4D91-A6F3-14C5DF536A67}">
      <dgm:prSet/>
      <dgm:spPr/>
      <dgm:t>
        <a:bodyPr/>
        <a:lstStyle/>
        <a:p>
          <a:endParaRPr lang="en-US"/>
        </a:p>
      </dgm:t>
    </dgm:pt>
    <dgm:pt modelId="{14C57AB3-8943-4908-ADC9-ECDBCC3E3837}">
      <dgm:prSet/>
      <dgm:spPr/>
      <dgm:t>
        <a:bodyPr/>
        <a:lstStyle/>
        <a:p>
          <a:pPr>
            <a:buClr>
              <a:srgbClr val="D0DAF1"/>
            </a:buClr>
          </a:pPr>
          <a:r>
            <a:rPr lang="en-US" dirty="0"/>
            <a:t>Password used to authenticate the application</a:t>
          </a:r>
        </a:p>
      </dgm:t>
    </dgm:pt>
    <dgm:pt modelId="{041AFCAA-0CB9-409A-94AC-7EFFE8C97609}" type="parTrans" cxnId="{1FD9D78C-D19D-4C0D-A8AB-DDE2DFB71329}">
      <dgm:prSet/>
      <dgm:spPr/>
      <dgm:t>
        <a:bodyPr/>
        <a:lstStyle/>
        <a:p>
          <a:endParaRPr lang="en-US"/>
        </a:p>
      </dgm:t>
    </dgm:pt>
    <dgm:pt modelId="{486E25FC-4111-47B9-8ED4-FF3A240F8286}" type="sibTrans" cxnId="{1FD9D78C-D19D-4C0D-A8AB-DDE2DFB71329}">
      <dgm:prSet/>
      <dgm:spPr/>
      <dgm:t>
        <a:bodyPr/>
        <a:lstStyle/>
        <a:p>
          <a:endParaRPr lang="en-US"/>
        </a:p>
      </dgm:t>
    </dgm:pt>
    <dgm:pt modelId="{E488E9B7-86EB-46A1-A8D8-0B1E8F7AD4F1}">
      <dgm:prSet/>
      <dgm:spPr/>
      <dgm:t>
        <a:bodyPr/>
        <a:lstStyle/>
        <a:p>
          <a:pPr>
            <a:buClr>
              <a:srgbClr val="D0DAF1"/>
            </a:buClr>
          </a:pPr>
          <a:r>
            <a:rPr lang="en-US" dirty="0"/>
            <a:t>App registration applied to a service, possibly in another tenant</a:t>
          </a:r>
        </a:p>
      </dgm:t>
    </dgm:pt>
    <dgm:pt modelId="{81885047-3F9D-46CD-86A6-E4993E7022BB}" type="parTrans" cxnId="{F3C466FB-8A86-42BA-9D34-D6DD2A18F0C7}">
      <dgm:prSet/>
      <dgm:spPr/>
      <dgm:t>
        <a:bodyPr/>
        <a:lstStyle/>
        <a:p>
          <a:endParaRPr lang="en-US"/>
        </a:p>
      </dgm:t>
    </dgm:pt>
    <dgm:pt modelId="{FA0923D6-E37D-427F-918A-E8173CB379D1}" type="sibTrans" cxnId="{F3C466FB-8A86-42BA-9D34-D6DD2A18F0C7}">
      <dgm:prSet/>
      <dgm:spPr/>
      <dgm:t>
        <a:bodyPr/>
        <a:lstStyle/>
        <a:p>
          <a:endParaRPr lang="en-US"/>
        </a:p>
      </dgm:t>
    </dgm:pt>
    <dgm:pt modelId="{25D6CEEB-7C79-4182-9D6E-D2B6351E4803}" type="pres">
      <dgm:prSet presAssocID="{00848BF9-3FC3-4304-9D44-EB843014251E}" presName="Name0" presStyleCnt="0">
        <dgm:presLayoutVars>
          <dgm:dir/>
          <dgm:animLvl val="lvl"/>
          <dgm:resizeHandles val="exact"/>
        </dgm:presLayoutVars>
      </dgm:prSet>
      <dgm:spPr/>
    </dgm:pt>
    <dgm:pt modelId="{0AFBFAFC-2C9D-42B8-A1BD-8C85340BC9E7}" type="pres">
      <dgm:prSet presAssocID="{249A0554-A8D7-44EC-9291-941172A25320}" presName="linNode" presStyleCnt="0"/>
      <dgm:spPr/>
    </dgm:pt>
    <dgm:pt modelId="{905FD8C4-C43F-416A-BD4F-F3BFC222F9C7}" type="pres">
      <dgm:prSet presAssocID="{249A0554-A8D7-44EC-9291-941172A25320}" presName="parentText" presStyleLbl="node1" presStyleIdx="0" presStyleCnt="4">
        <dgm:presLayoutVars>
          <dgm:chMax val="1"/>
          <dgm:bulletEnabled val="1"/>
        </dgm:presLayoutVars>
      </dgm:prSet>
      <dgm:spPr/>
    </dgm:pt>
    <dgm:pt modelId="{8466E9FF-08DD-4304-A82A-C8065B472044}" type="pres">
      <dgm:prSet presAssocID="{249A0554-A8D7-44EC-9291-941172A25320}" presName="descendantText" presStyleLbl="alignAccFollowNode1" presStyleIdx="0" presStyleCnt="4">
        <dgm:presLayoutVars>
          <dgm:bulletEnabled val="1"/>
        </dgm:presLayoutVars>
      </dgm:prSet>
      <dgm:spPr/>
    </dgm:pt>
    <dgm:pt modelId="{14B1A0DD-92A8-4CDD-905C-AA4C8C179185}" type="pres">
      <dgm:prSet presAssocID="{59F22DB4-96C1-4356-9221-DB51B21E77F7}" presName="sp" presStyleCnt="0"/>
      <dgm:spPr/>
    </dgm:pt>
    <dgm:pt modelId="{3FBE9F83-84EE-46D7-A58D-6789CE6E9E59}" type="pres">
      <dgm:prSet presAssocID="{C4730BB2-274B-4C66-BBDB-5C00F679FF9E}" presName="linNode" presStyleCnt="0"/>
      <dgm:spPr/>
    </dgm:pt>
    <dgm:pt modelId="{E5263328-56B5-457D-BA00-9B3A409A05AB}" type="pres">
      <dgm:prSet presAssocID="{C4730BB2-274B-4C66-BBDB-5C00F679FF9E}" presName="parentText" presStyleLbl="node1" presStyleIdx="1" presStyleCnt="4">
        <dgm:presLayoutVars>
          <dgm:chMax val="1"/>
          <dgm:bulletEnabled val="1"/>
        </dgm:presLayoutVars>
      </dgm:prSet>
      <dgm:spPr/>
    </dgm:pt>
    <dgm:pt modelId="{46F4186C-B85A-41DD-A209-2AD2480D2FFD}" type="pres">
      <dgm:prSet presAssocID="{C4730BB2-274B-4C66-BBDB-5C00F679FF9E}" presName="descendantText" presStyleLbl="alignAccFollowNode1" presStyleIdx="1" presStyleCnt="4">
        <dgm:presLayoutVars>
          <dgm:bulletEnabled val="1"/>
        </dgm:presLayoutVars>
      </dgm:prSet>
      <dgm:spPr/>
    </dgm:pt>
    <dgm:pt modelId="{E1998FA3-F61C-4D4C-A8AB-B21DAF3C23E8}" type="pres">
      <dgm:prSet presAssocID="{DD8D9E3F-CB09-4C05-A09C-2026D7BCC127}" presName="sp" presStyleCnt="0"/>
      <dgm:spPr/>
    </dgm:pt>
    <dgm:pt modelId="{67DCBFEF-DE61-4756-B9EC-B4B4DD91EAA3}" type="pres">
      <dgm:prSet presAssocID="{FD35CA02-ADE0-4836-86B2-7B9CE077DEB1}" presName="linNode" presStyleCnt="0"/>
      <dgm:spPr/>
    </dgm:pt>
    <dgm:pt modelId="{4D75A262-0767-4BCD-BFA0-BFBE8FEB4D10}" type="pres">
      <dgm:prSet presAssocID="{FD35CA02-ADE0-4836-86B2-7B9CE077DEB1}" presName="parentText" presStyleLbl="node1" presStyleIdx="2" presStyleCnt="4">
        <dgm:presLayoutVars>
          <dgm:chMax val="1"/>
          <dgm:bulletEnabled val="1"/>
        </dgm:presLayoutVars>
      </dgm:prSet>
      <dgm:spPr/>
    </dgm:pt>
    <dgm:pt modelId="{E0752C45-D8FC-46C2-907C-09E9B9581C24}" type="pres">
      <dgm:prSet presAssocID="{FD35CA02-ADE0-4836-86B2-7B9CE077DEB1}" presName="descendantText" presStyleLbl="alignAccFollowNode1" presStyleIdx="2" presStyleCnt="4">
        <dgm:presLayoutVars>
          <dgm:bulletEnabled val="1"/>
        </dgm:presLayoutVars>
      </dgm:prSet>
      <dgm:spPr/>
    </dgm:pt>
    <dgm:pt modelId="{683908B1-6BFA-43C7-B3AE-2AD9ECC2C178}" type="pres">
      <dgm:prSet presAssocID="{82C9DF84-ACB1-4216-8898-5BE83780D16C}" presName="sp" presStyleCnt="0"/>
      <dgm:spPr/>
    </dgm:pt>
    <dgm:pt modelId="{49873E54-9F14-4D13-9ABF-53B3A2DAB571}" type="pres">
      <dgm:prSet presAssocID="{2B8BA426-BA00-45E6-8A1A-DACA0495E903}" presName="linNode" presStyleCnt="0"/>
      <dgm:spPr/>
    </dgm:pt>
    <dgm:pt modelId="{5E64264F-5E55-4C08-8581-042944B874A3}" type="pres">
      <dgm:prSet presAssocID="{2B8BA426-BA00-45E6-8A1A-DACA0495E903}" presName="parentText" presStyleLbl="node1" presStyleIdx="3" presStyleCnt="4">
        <dgm:presLayoutVars>
          <dgm:chMax val="1"/>
          <dgm:bulletEnabled val="1"/>
        </dgm:presLayoutVars>
      </dgm:prSet>
      <dgm:spPr/>
    </dgm:pt>
    <dgm:pt modelId="{25994B58-528A-416C-93DD-9CD567E62341}" type="pres">
      <dgm:prSet presAssocID="{2B8BA426-BA00-45E6-8A1A-DACA0495E903}" presName="descendantText" presStyleLbl="alignAccFollowNode1" presStyleIdx="3" presStyleCnt="4">
        <dgm:presLayoutVars>
          <dgm:bulletEnabled val="1"/>
        </dgm:presLayoutVars>
      </dgm:prSet>
      <dgm:spPr/>
    </dgm:pt>
  </dgm:ptLst>
  <dgm:cxnLst>
    <dgm:cxn modelId="{6A392716-42FA-4D91-A6F3-14C5DF536A67}" srcId="{C4730BB2-274B-4C66-BBDB-5C00F679FF9E}" destId="{F6A05A05-1282-4D40-BF6D-D0463BF93682}" srcOrd="0" destOrd="0" parTransId="{D1E7B8B6-0CB4-4B48-ADA0-704E4EE33061}" sibTransId="{A986F705-764C-469E-AD8A-B0F3BCA2A21D}"/>
    <dgm:cxn modelId="{EE738F61-F08A-4E01-93AD-A1F8F06F81D0}" srcId="{00848BF9-3FC3-4304-9D44-EB843014251E}" destId="{249A0554-A8D7-44EC-9291-941172A25320}" srcOrd="0" destOrd="0" parTransId="{03D9E732-D931-4DA1-BDE8-023D2303F206}" sibTransId="{59F22DB4-96C1-4356-9221-DB51B21E77F7}"/>
    <dgm:cxn modelId="{2913326C-B9C7-4BBC-981E-DD61964AE5FC}" srcId="{00848BF9-3FC3-4304-9D44-EB843014251E}" destId="{C4730BB2-274B-4C66-BBDB-5C00F679FF9E}" srcOrd="1" destOrd="0" parTransId="{701A0FA2-1E4F-45A1-AD11-9CC2110F0740}" sibTransId="{DD8D9E3F-CB09-4C05-A09C-2026D7BCC127}"/>
    <dgm:cxn modelId="{0004C452-A9D9-436C-9EA2-1FB495EB5F63}" type="presOf" srcId="{5A3696EF-5BD8-42D3-B5E1-FE7D605DE4C1}" destId="{8466E9FF-08DD-4304-A82A-C8065B472044}" srcOrd="0" destOrd="0" presId="urn:microsoft.com/office/officeart/2005/8/layout/vList5"/>
    <dgm:cxn modelId="{C48BCD58-E200-4901-95B5-F7A8508D1989}" srcId="{00848BF9-3FC3-4304-9D44-EB843014251E}" destId="{2B8BA426-BA00-45E6-8A1A-DACA0495E903}" srcOrd="3" destOrd="0" parTransId="{737FF0BD-9F7D-4A45-9745-0A92E31F8FAF}" sibTransId="{C5F4A86F-8B3D-4742-B73C-2B90BCFED5E3}"/>
    <dgm:cxn modelId="{0A64C886-08D1-4469-BC09-F96A50744D98}" type="presOf" srcId="{00848BF9-3FC3-4304-9D44-EB843014251E}" destId="{25D6CEEB-7C79-4182-9D6E-D2B6351E4803}" srcOrd="0" destOrd="0" presId="urn:microsoft.com/office/officeart/2005/8/layout/vList5"/>
    <dgm:cxn modelId="{79B0968B-EFB8-45F8-8F8B-71033F1A63BD}" type="presOf" srcId="{C4730BB2-274B-4C66-BBDB-5C00F679FF9E}" destId="{E5263328-56B5-457D-BA00-9B3A409A05AB}" srcOrd="0" destOrd="0" presId="urn:microsoft.com/office/officeart/2005/8/layout/vList5"/>
    <dgm:cxn modelId="{1FD9D78C-D19D-4C0D-A8AB-DDE2DFB71329}" srcId="{FD35CA02-ADE0-4836-86B2-7B9CE077DEB1}" destId="{14C57AB3-8943-4908-ADC9-ECDBCC3E3837}" srcOrd="0" destOrd="0" parTransId="{041AFCAA-0CB9-409A-94AC-7EFFE8C97609}" sibTransId="{486E25FC-4111-47B9-8ED4-FF3A240F8286}"/>
    <dgm:cxn modelId="{A3AE0694-D8AC-4CA2-95FF-A1BB73178B31}" type="presOf" srcId="{FD35CA02-ADE0-4836-86B2-7B9CE077DEB1}" destId="{4D75A262-0767-4BCD-BFA0-BFBE8FEB4D10}" srcOrd="0" destOrd="0" presId="urn:microsoft.com/office/officeart/2005/8/layout/vList5"/>
    <dgm:cxn modelId="{3E4D719B-9043-46FC-A6E8-D82D8EDA54D3}" srcId="{249A0554-A8D7-44EC-9291-941172A25320}" destId="{5A3696EF-5BD8-42D3-B5E1-FE7D605DE4C1}" srcOrd="0" destOrd="0" parTransId="{DFF27FB7-5E86-42A0-8BEE-393DD2DEF846}" sibTransId="{A9ECB924-6992-4C75-A85D-8B48285D707C}"/>
    <dgm:cxn modelId="{752242B6-FDB0-41E6-B7C9-84A59B36BE99}" type="presOf" srcId="{F6A05A05-1282-4D40-BF6D-D0463BF93682}" destId="{46F4186C-B85A-41DD-A209-2AD2480D2FFD}" srcOrd="0" destOrd="0" presId="urn:microsoft.com/office/officeart/2005/8/layout/vList5"/>
    <dgm:cxn modelId="{F175AFBF-F29E-40A9-B60E-156B612BEA6E}" type="presOf" srcId="{E488E9B7-86EB-46A1-A8D8-0B1E8F7AD4F1}" destId="{25994B58-528A-416C-93DD-9CD567E62341}" srcOrd="0" destOrd="0" presId="urn:microsoft.com/office/officeart/2005/8/layout/vList5"/>
    <dgm:cxn modelId="{785993D2-D6D6-4EE9-BE26-BE299AE2397F}" type="presOf" srcId="{2B8BA426-BA00-45E6-8A1A-DACA0495E903}" destId="{5E64264F-5E55-4C08-8581-042944B874A3}" srcOrd="0" destOrd="0" presId="urn:microsoft.com/office/officeart/2005/8/layout/vList5"/>
    <dgm:cxn modelId="{BD525DD4-2E54-4402-B777-155586176639}" type="presOf" srcId="{14C57AB3-8943-4908-ADC9-ECDBCC3E3837}" destId="{E0752C45-D8FC-46C2-907C-09E9B9581C24}" srcOrd="0" destOrd="0" presId="urn:microsoft.com/office/officeart/2005/8/layout/vList5"/>
    <dgm:cxn modelId="{08BF96E3-8055-406B-B67E-57A5D0B9FEFF}" srcId="{00848BF9-3FC3-4304-9D44-EB843014251E}" destId="{FD35CA02-ADE0-4836-86B2-7B9CE077DEB1}" srcOrd="2" destOrd="0" parTransId="{D09A5CFA-88FC-4E8E-A4A5-6EB9717A3330}" sibTransId="{82C9DF84-ACB1-4216-8898-5BE83780D16C}"/>
    <dgm:cxn modelId="{74D1CAE3-809E-44B0-9C75-872AECFD0E6E}" type="presOf" srcId="{249A0554-A8D7-44EC-9291-941172A25320}" destId="{905FD8C4-C43F-416A-BD4F-F3BFC222F9C7}" srcOrd="0" destOrd="0" presId="urn:microsoft.com/office/officeart/2005/8/layout/vList5"/>
    <dgm:cxn modelId="{F3C466FB-8A86-42BA-9D34-D6DD2A18F0C7}" srcId="{2B8BA426-BA00-45E6-8A1A-DACA0495E903}" destId="{E488E9B7-86EB-46A1-A8D8-0B1E8F7AD4F1}" srcOrd="0" destOrd="0" parTransId="{81885047-3F9D-46CD-86A6-E4993E7022BB}" sibTransId="{FA0923D6-E37D-427F-918A-E8173CB379D1}"/>
    <dgm:cxn modelId="{95127FBA-C593-47E0-A656-EEA0816E4E54}" type="presParOf" srcId="{25D6CEEB-7C79-4182-9D6E-D2B6351E4803}" destId="{0AFBFAFC-2C9D-42B8-A1BD-8C85340BC9E7}" srcOrd="0" destOrd="0" presId="urn:microsoft.com/office/officeart/2005/8/layout/vList5"/>
    <dgm:cxn modelId="{D79135F7-3732-41D4-B545-38918BADC0B2}" type="presParOf" srcId="{0AFBFAFC-2C9D-42B8-A1BD-8C85340BC9E7}" destId="{905FD8C4-C43F-416A-BD4F-F3BFC222F9C7}" srcOrd="0" destOrd="0" presId="urn:microsoft.com/office/officeart/2005/8/layout/vList5"/>
    <dgm:cxn modelId="{F740CA1D-921A-4241-B891-D7099B297DFB}" type="presParOf" srcId="{0AFBFAFC-2C9D-42B8-A1BD-8C85340BC9E7}" destId="{8466E9FF-08DD-4304-A82A-C8065B472044}" srcOrd="1" destOrd="0" presId="urn:microsoft.com/office/officeart/2005/8/layout/vList5"/>
    <dgm:cxn modelId="{DC9119BA-9810-4742-8A29-667463E6445B}" type="presParOf" srcId="{25D6CEEB-7C79-4182-9D6E-D2B6351E4803}" destId="{14B1A0DD-92A8-4CDD-905C-AA4C8C179185}" srcOrd="1" destOrd="0" presId="urn:microsoft.com/office/officeart/2005/8/layout/vList5"/>
    <dgm:cxn modelId="{A9FADBCF-E693-40D8-872E-D3134CA87DC9}" type="presParOf" srcId="{25D6CEEB-7C79-4182-9D6E-D2B6351E4803}" destId="{3FBE9F83-84EE-46D7-A58D-6789CE6E9E59}" srcOrd="2" destOrd="0" presId="urn:microsoft.com/office/officeart/2005/8/layout/vList5"/>
    <dgm:cxn modelId="{63D1A3C9-B4E0-4BE1-BABE-8ACC914BDDC7}" type="presParOf" srcId="{3FBE9F83-84EE-46D7-A58D-6789CE6E9E59}" destId="{E5263328-56B5-457D-BA00-9B3A409A05AB}" srcOrd="0" destOrd="0" presId="urn:microsoft.com/office/officeart/2005/8/layout/vList5"/>
    <dgm:cxn modelId="{62BC8139-7328-4867-8D30-582A1C6FEC28}" type="presParOf" srcId="{3FBE9F83-84EE-46D7-A58D-6789CE6E9E59}" destId="{46F4186C-B85A-41DD-A209-2AD2480D2FFD}" srcOrd="1" destOrd="0" presId="urn:microsoft.com/office/officeart/2005/8/layout/vList5"/>
    <dgm:cxn modelId="{075DC7CC-6BD3-46DB-BE12-F21CB738F23A}" type="presParOf" srcId="{25D6CEEB-7C79-4182-9D6E-D2B6351E4803}" destId="{E1998FA3-F61C-4D4C-A8AB-B21DAF3C23E8}" srcOrd="3" destOrd="0" presId="urn:microsoft.com/office/officeart/2005/8/layout/vList5"/>
    <dgm:cxn modelId="{4358549F-54CA-42FB-B241-A18402359BF2}" type="presParOf" srcId="{25D6CEEB-7C79-4182-9D6E-D2B6351E4803}" destId="{67DCBFEF-DE61-4756-B9EC-B4B4DD91EAA3}" srcOrd="4" destOrd="0" presId="urn:microsoft.com/office/officeart/2005/8/layout/vList5"/>
    <dgm:cxn modelId="{28991DC4-B43A-4139-AF9C-97E1B96D7CA4}" type="presParOf" srcId="{67DCBFEF-DE61-4756-B9EC-B4B4DD91EAA3}" destId="{4D75A262-0767-4BCD-BFA0-BFBE8FEB4D10}" srcOrd="0" destOrd="0" presId="urn:microsoft.com/office/officeart/2005/8/layout/vList5"/>
    <dgm:cxn modelId="{F92729F8-0351-405C-AC16-5C244D4AEB72}" type="presParOf" srcId="{67DCBFEF-DE61-4756-B9EC-B4B4DD91EAA3}" destId="{E0752C45-D8FC-46C2-907C-09E9B9581C24}" srcOrd="1" destOrd="0" presId="urn:microsoft.com/office/officeart/2005/8/layout/vList5"/>
    <dgm:cxn modelId="{BA1C2D47-874B-4C74-93AF-C94700F90ECD}" type="presParOf" srcId="{25D6CEEB-7C79-4182-9D6E-D2B6351E4803}" destId="{683908B1-6BFA-43C7-B3AE-2AD9ECC2C178}" srcOrd="5" destOrd="0" presId="urn:microsoft.com/office/officeart/2005/8/layout/vList5"/>
    <dgm:cxn modelId="{C9CDB245-B56D-4BE7-A8BA-822D23A21E7F}" type="presParOf" srcId="{25D6CEEB-7C79-4182-9D6E-D2B6351E4803}" destId="{49873E54-9F14-4D13-9ABF-53B3A2DAB571}" srcOrd="6" destOrd="0" presId="urn:microsoft.com/office/officeart/2005/8/layout/vList5"/>
    <dgm:cxn modelId="{733A9AD6-2863-4BCB-9592-E5B5EEEEDC3D}" type="presParOf" srcId="{49873E54-9F14-4D13-9ABF-53B3A2DAB571}" destId="{5E64264F-5E55-4C08-8581-042944B874A3}" srcOrd="0" destOrd="0" presId="urn:microsoft.com/office/officeart/2005/8/layout/vList5"/>
    <dgm:cxn modelId="{E89799F2-BD5C-4C99-A023-296088A1CB0E}" type="presParOf" srcId="{49873E54-9F14-4D13-9ABF-53B3A2DAB571}" destId="{25994B58-528A-416C-93DD-9CD567E62341}"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6E9FF-08DD-4304-A82A-C8065B472044}">
      <dsp:nvSpPr>
        <dsp:cNvPr id="0" name=""/>
        <dsp:cNvSpPr/>
      </dsp:nvSpPr>
      <dsp:spPr>
        <a:xfrm rot="5400000">
          <a:off x="9572624" y="-3988519"/>
          <a:ext cx="1315928" cy="96287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lr>
              <a:srgbClr val="D0DAF1"/>
            </a:buClr>
            <a:buFont typeface="Arial" panose="020B0604020202020204" pitchFamily="34" charset="0"/>
            <a:buChar char="•"/>
          </a:pPr>
          <a:r>
            <a:rPr lang="en-US" sz="3400" kern="1200" dirty="0"/>
            <a:t>Unique identifier for an instance of Azure AD</a:t>
          </a:r>
        </a:p>
      </dsp:txBody>
      <dsp:txXfrm rot="-5400000">
        <a:off x="5416194" y="232149"/>
        <a:ext cx="9564551" cy="1187452"/>
      </dsp:txXfrm>
    </dsp:sp>
    <dsp:sp modelId="{905FD8C4-C43F-416A-BD4F-F3BFC222F9C7}">
      <dsp:nvSpPr>
        <dsp:cNvPr id="0" name=""/>
        <dsp:cNvSpPr/>
      </dsp:nvSpPr>
      <dsp:spPr>
        <a:xfrm>
          <a:off x="0" y="3419"/>
          <a:ext cx="5416194" cy="164491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baseline="0" dirty="0"/>
            <a:t>Tenant ID, Directory ID</a:t>
          </a:r>
          <a:endParaRPr lang="en-US" sz="3900" kern="1200" dirty="0"/>
        </a:p>
      </dsp:txBody>
      <dsp:txXfrm>
        <a:off x="80298" y="83717"/>
        <a:ext cx="5255598" cy="1484314"/>
      </dsp:txXfrm>
    </dsp:sp>
    <dsp:sp modelId="{46F4186C-B85A-41DD-A209-2AD2480D2FFD}">
      <dsp:nvSpPr>
        <dsp:cNvPr id="0" name=""/>
        <dsp:cNvSpPr/>
      </dsp:nvSpPr>
      <dsp:spPr>
        <a:xfrm rot="5400000">
          <a:off x="9572624" y="-2261363"/>
          <a:ext cx="1315928" cy="96287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lr>
              <a:srgbClr val="D0DAF1"/>
            </a:buClr>
            <a:buChar char="•"/>
          </a:pPr>
          <a:r>
            <a:rPr lang="en-US" sz="3400" kern="1200" dirty="0"/>
            <a:t>Unique identifier for an application</a:t>
          </a:r>
        </a:p>
      </dsp:txBody>
      <dsp:txXfrm rot="-5400000">
        <a:off x="5416194" y="1959305"/>
        <a:ext cx="9564551" cy="1187452"/>
      </dsp:txXfrm>
    </dsp:sp>
    <dsp:sp modelId="{E5263328-56B5-457D-BA00-9B3A409A05AB}">
      <dsp:nvSpPr>
        <dsp:cNvPr id="0" name=""/>
        <dsp:cNvSpPr/>
      </dsp:nvSpPr>
      <dsp:spPr>
        <a:xfrm>
          <a:off x="0" y="1730576"/>
          <a:ext cx="5416194" cy="164491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baseline="0" dirty="0"/>
            <a:t>App ID, Application ID, Client ID</a:t>
          </a:r>
          <a:endParaRPr lang="en-US" sz="3900" kern="1200" dirty="0"/>
        </a:p>
      </dsp:txBody>
      <dsp:txXfrm>
        <a:off x="80298" y="1810874"/>
        <a:ext cx="5255598" cy="1484314"/>
      </dsp:txXfrm>
    </dsp:sp>
    <dsp:sp modelId="{E0752C45-D8FC-46C2-907C-09E9B9581C24}">
      <dsp:nvSpPr>
        <dsp:cNvPr id="0" name=""/>
        <dsp:cNvSpPr/>
      </dsp:nvSpPr>
      <dsp:spPr>
        <a:xfrm rot="5400000">
          <a:off x="9572624" y="-534207"/>
          <a:ext cx="1315928" cy="96287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lr>
              <a:srgbClr val="D0DAF1"/>
            </a:buClr>
            <a:buChar char="•"/>
          </a:pPr>
          <a:r>
            <a:rPr lang="en-US" sz="3400" kern="1200" dirty="0"/>
            <a:t>Password used to authenticate the application</a:t>
          </a:r>
        </a:p>
      </dsp:txBody>
      <dsp:txXfrm rot="-5400000">
        <a:off x="5416194" y="3686461"/>
        <a:ext cx="9564551" cy="1187452"/>
      </dsp:txXfrm>
    </dsp:sp>
    <dsp:sp modelId="{4D75A262-0767-4BCD-BFA0-BFBE8FEB4D10}">
      <dsp:nvSpPr>
        <dsp:cNvPr id="0" name=""/>
        <dsp:cNvSpPr/>
      </dsp:nvSpPr>
      <dsp:spPr>
        <a:xfrm>
          <a:off x="0" y="3457732"/>
          <a:ext cx="5416194" cy="164491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baseline="0" dirty="0"/>
            <a:t>App Secret, App Key, Client Secret</a:t>
          </a:r>
          <a:endParaRPr lang="en-US" sz="3900" kern="1200" dirty="0"/>
        </a:p>
      </dsp:txBody>
      <dsp:txXfrm>
        <a:off x="80298" y="3538030"/>
        <a:ext cx="5255598" cy="1484314"/>
      </dsp:txXfrm>
    </dsp:sp>
    <dsp:sp modelId="{25994B58-528A-416C-93DD-9CD567E62341}">
      <dsp:nvSpPr>
        <dsp:cNvPr id="0" name=""/>
        <dsp:cNvSpPr/>
      </dsp:nvSpPr>
      <dsp:spPr>
        <a:xfrm rot="5400000">
          <a:off x="9572624" y="1192948"/>
          <a:ext cx="1315928" cy="962878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lr>
              <a:srgbClr val="D0DAF1"/>
            </a:buClr>
            <a:buChar char="•"/>
          </a:pPr>
          <a:r>
            <a:rPr lang="en-US" sz="3400" kern="1200" dirty="0"/>
            <a:t>App registration applied to a service, possibly in another tenant</a:t>
          </a:r>
        </a:p>
      </dsp:txBody>
      <dsp:txXfrm rot="-5400000">
        <a:off x="5416194" y="5413616"/>
        <a:ext cx="9564551" cy="1187452"/>
      </dsp:txXfrm>
    </dsp:sp>
    <dsp:sp modelId="{5E64264F-5E55-4C08-8581-042944B874A3}">
      <dsp:nvSpPr>
        <dsp:cNvPr id="0" name=""/>
        <dsp:cNvSpPr/>
      </dsp:nvSpPr>
      <dsp:spPr>
        <a:xfrm>
          <a:off x="0" y="5184888"/>
          <a:ext cx="5416194" cy="164491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US" sz="3900" kern="1200" baseline="0" dirty="0"/>
            <a:t>Enterprise Application, Service Principal</a:t>
          </a:r>
          <a:endParaRPr lang="en-US" sz="3900" kern="1200" dirty="0"/>
        </a:p>
      </dsp:txBody>
      <dsp:txXfrm>
        <a:off x="80298" y="5265186"/>
        <a:ext cx="5255598" cy="148431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3/11/2022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the students to Microsoft Teams App Camp!</a:t>
            </a:r>
            <a:br>
              <a:rPr lang="en-US" dirty="0"/>
            </a:br>
            <a:r>
              <a:rPr lang="en-US" dirty="0"/>
              <a:t>Students will learn how to extend a web application to be a full-featured Microsoft Teams app, and how to sell it in the Microsoft Teams app store.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nothing permanent except change” – Heraclitus</a:t>
            </a:r>
          </a:p>
          <a:p>
            <a:endParaRPr lang="en-US" dirty="0"/>
          </a:p>
          <a:p>
            <a:r>
              <a:rPr lang="en-US" dirty="0"/>
              <a:t>There are really 4 different services that are similar and easy to confuse.</a:t>
            </a:r>
          </a:p>
          <a:p>
            <a:pPr marL="171450" indent="-171450">
              <a:buFont typeface="Arial" panose="020B0604020202020204" pitchFamily="34" charset="0"/>
              <a:buChar char="•"/>
            </a:pPr>
            <a:r>
              <a:rPr lang="en-US" dirty="0"/>
              <a:t>Azure Access Control Services is a now-deprecated technology for federating with consumer accounts as well as Azure AD directories. Azure AD ACS is still used in some SharePoint and Office add-ins, but it’s been deprecated and is being phased out. If you see some documentation or a sample referring to this technology, it’s not for building Teams apps.</a:t>
            </a:r>
          </a:p>
          <a:p>
            <a:pPr marL="171450" indent="-171450">
              <a:buFont typeface="Arial" panose="020B0604020202020204" pitchFamily="34" charset="0"/>
              <a:buChar char="•"/>
            </a:pPr>
            <a:r>
              <a:rPr lang="en-US" dirty="0"/>
              <a:t>Azure AD B2C is a new service that allows federation with social media accounts and Microsoft consumer accounts. Despite the branding, is not compatible with Azure AD and cannot  be used to build Teams apps.</a:t>
            </a:r>
          </a:p>
          <a:p>
            <a:pPr marL="171450" indent="-171450">
              <a:buFont typeface="Arial" panose="020B0604020202020204" pitchFamily="34" charset="0"/>
              <a:buChar char="•"/>
            </a:pPr>
            <a:r>
              <a:rPr lang="en-US" dirty="0"/>
              <a:t>That leaves Azure AD itself, which _is_ used to build Teams apps. This is where your app will be registered and user accounts are stored.</a:t>
            </a:r>
            <a:br>
              <a:rPr lang="en-US" dirty="0"/>
            </a:br>
            <a:r>
              <a:rPr lang="en-US" dirty="0"/>
              <a:t>The v1 endpoint still works but is being phased out. The SDK for the v1 endpoint is called ADAL (AD Authentication Library)</a:t>
            </a:r>
            <a:br>
              <a:rPr lang="en-US" dirty="0"/>
            </a:br>
            <a:r>
              <a:rPr lang="en-US" dirty="0"/>
              <a:t>The v2 endpoint has some improved features such as a dynamic consent model, so apps can request more permissions when they need them instead of requiring all the consents up front. The v2 endpoint can also be used to authenticate Microsoft consumer accounts. The SDK for the v2 endpoint is called MSAL (Microsoft Authentication Library)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If you’re writing a Teams app you want the v2 endpoint of Azure AD.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11/3/2022 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027788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SUBSCRIPTION CONFUSION</a:t>
            </a:r>
          </a:p>
          <a:p>
            <a:endParaRPr lang="en-US" dirty="0"/>
          </a:p>
          <a:p>
            <a:r>
              <a:rPr lang="en-US" dirty="0"/>
              <a:t>If your application is registered as single-tenant, it will only be usable within that tenant</a:t>
            </a:r>
          </a:p>
        </p:txBody>
      </p:sp>
      <p:sp>
        <p:nvSpPr>
          <p:cNvPr id="4" name="Slide Number Placeholder 3"/>
          <p:cNvSpPr>
            <a:spLocks noGrp="1"/>
          </p:cNvSpPr>
          <p:nvPr>
            <p:ph type="sldNum" sz="quarter" idx="5"/>
          </p:nvPr>
        </p:nvSpPr>
        <p:spPr/>
        <p:txBody>
          <a:bodyPr/>
          <a:lstStyle/>
          <a:p>
            <a:fld id="{83C1B8BD-FEF1-497D-AABF-11C9CC288E93}" type="slidenum">
              <a:rPr lang="en-US" smtClean="0"/>
              <a:t>12</a:t>
            </a:fld>
            <a:endParaRPr lang="en-US"/>
          </a:p>
        </p:txBody>
      </p:sp>
    </p:spTree>
    <p:extLst>
      <p:ext uri="{BB962C8B-B14F-4D97-AF65-F5344CB8AC3E}">
        <p14:creationId xmlns:p14="http://schemas.microsoft.com/office/powerpoint/2010/main" val="3218518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SUBSCRIPTION CONFUSION</a:t>
            </a:r>
          </a:p>
          <a:p>
            <a:endParaRPr lang="en-US" dirty="0"/>
          </a:p>
          <a:p>
            <a:r>
              <a:rPr lang="en-US" dirty="0"/>
              <a:t>Many Azure subscriptions can be tied to a single Azure AD instance, but it’s always a 1-to-1 relationship between Microsoft 365 subscriptions and directories.</a:t>
            </a:r>
          </a:p>
          <a:p>
            <a:r>
              <a:rPr lang="en-US" dirty="0"/>
              <a:t>If someone gives you an Azure subscription, pay attention to what Azure AD instance it trusts. Some Azure features will assume your app is registered in this domain this is a common source of confusion. Also, additional steps are required if you want to run a multi-tenant app from another tenant. When you’re getting started, you’ll find it easier if both Azure and Microsoft 365 are associated with the same Azure AD instance.</a:t>
            </a:r>
          </a:p>
        </p:txBody>
      </p:sp>
      <p:sp>
        <p:nvSpPr>
          <p:cNvPr id="4" name="Slide Number Placeholder 3"/>
          <p:cNvSpPr>
            <a:spLocks noGrp="1"/>
          </p:cNvSpPr>
          <p:nvPr>
            <p:ph type="sldNum" sz="quarter" idx="5"/>
          </p:nvPr>
        </p:nvSpPr>
        <p:spPr/>
        <p:txBody>
          <a:bodyPr/>
          <a:lstStyle/>
          <a:p>
            <a:fld id="{83C1B8BD-FEF1-497D-AABF-11C9CC288E93}" type="slidenum">
              <a:rPr lang="en-US" smtClean="0"/>
              <a:t>13</a:t>
            </a:fld>
            <a:endParaRPr lang="en-US"/>
          </a:p>
        </p:txBody>
      </p:sp>
    </p:spTree>
    <p:extLst>
      <p:ext uri="{BB962C8B-B14F-4D97-AF65-F5344CB8AC3E}">
        <p14:creationId xmlns:p14="http://schemas.microsoft.com/office/powerpoint/2010/main" val="4092205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TERMINOLOGY CONFUSION</a:t>
            </a:r>
          </a:p>
          <a:p>
            <a:r>
              <a:rPr lang="en-US" dirty="0"/>
              <a:t>“The beginning of wisdom is the definition of terms” – Plato</a:t>
            </a:r>
          </a:p>
          <a:p>
            <a:r>
              <a:rPr lang="en-US" dirty="0"/>
              <a:t>“A rose by any other name would smell as sweet” – Shakespeare</a:t>
            </a:r>
          </a:p>
          <a:p>
            <a:endParaRPr lang="en-US" dirty="0"/>
          </a:p>
          <a:p>
            <a:r>
              <a:rPr lang="en-US" dirty="0"/>
              <a:t>These terms are used interchangeably in Microsoft documentation and in the Azure portal. Don’t be confused if one document refers to a Client ID and a sample uses the Application ID. They are the same globally unique ID (GUID).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11/3/2022 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62197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43469">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3469">
              <a:defRPr/>
            </a:pPr>
            <a:fld id="{B156DD3D-56F4-4FF1-BB12-AA342B3D84A6}" type="datetime8">
              <a:rPr lang="en-US">
                <a:solidFill>
                  <a:prstClr val="black"/>
                </a:solidFill>
              </a:rPr>
              <a:pPr defTabSz="943469">
                <a:defRPr/>
              </a:pPr>
              <a:t>11/3/2022 2:15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3469">
              <a:defRPr/>
            </a:pPr>
            <a:fld id="{B4008EB6-D09E-4580-8CD6-DDB14511944F}" type="slidenum">
              <a:rPr lang="en-US">
                <a:solidFill>
                  <a:prstClr val="black"/>
                </a:solidFill>
              </a:rPr>
              <a:pPr defTabSz="943469">
                <a:defRPr/>
              </a:pPr>
              <a:t>15</a:t>
            </a:fld>
            <a:endParaRPr lang="en-US">
              <a:solidFill>
                <a:prstClr val="black"/>
              </a:solidFill>
            </a:endParaRPr>
          </a:p>
        </p:txBody>
      </p:sp>
      <p:sp>
        <p:nvSpPr>
          <p:cNvPr id="3" name="Notes Placeholder 2">
            <a:extLst>
              <a:ext uri="{FF2B5EF4-FFF2-40B4-BE49-F238E27FC236}">
                <a16:creationId xmlns:a16="http://schemas.microsoft.com/office/drawing/2014/main" id="{B121477E-B5A9-44D8-920D-B9A476381661}"/>
              </a:ext>
            </a:extLst>
          </p:cNvPr>
          <p:cNvSpPr>
            <a:spLocks noGrp="1"/>
          </p:cNvSpPr>
          <p:nvPr>
            <p:ph type="body" idx="1"/>
          </p:nvPr>
        </p:nvSpPr>
        <p:spPr/>
        <p:txBody>
          <a:bodyPr/>
          <a:lstStyle/>
          <a:p>
            <a:r>
              <a:rPr lang="en-US" dirty="0"/>
              <a:t>PERMISSION CONFUSION</a:t>
            </a:r>
          </a:p>
          <a:p>
            <a:endParaRPr lang="en-US" dirty="0"/>
          </a:p>
          <a:p>
            <a:r>
              <a:rPr lang="en-US" dirty="0"/>
              <a:t>Azure AD supports two kinds of permissions: user delegated and app permissions.</a:t>
            </a:r>
          </a:p>
          <a:p>
            <a:endParaRPr lang="en-US" dirty="0"/>
          </a:p>
          <a:p>
            <a:pPr marL="171450" indent="-171450">
              <a:buFont typeface="Arial" panose="020B0604020202020204" pitchFamily="34" charset="0"/>
              <a:buChar char="•"/>
            </a:pPr>
            <a:r>
              <a:rPr lang="en-US" dirty="0"/>
              <a:t>User delegated permissions are used when an application is running on behalf of a user, and the effective permissions are the intersection of the user’s permissions and the app’s permissions. For example, if Alice has access to SharePoint sites 1, 2, and 3, and the app has </a:t>
            </a:r>
            <a:r>
              <a:rPr lang="en-US" dirty="0" err="1"/>
              <a:t>Files.Read</a:t>
            </a:r>
            <a:r>
              <a:rPr lang="en-US" dirty="0"/>
              <a:t> permission, the app will be able to read the files in sites 1, 2, and 3 when Alice is using it.</a:t>
            </a:r>
          </a:p>
          <a:p>
            <a:pPr marL="171450" indent="-171450">
              <a:buFont typeface="Arial" panose="020B0604020202020204" pitchFamily="34" charset="0"/>
              <a:buChar char="•"/>
            </a:pPr>
            <a:r>
              <a:rPr lang="en-US" dirty="0"/>
              <a:t>App permissions are used when the application needs to run without user intervention, or if it needs to do something the user isn’t allowed to do. App permissions can only be used in a “confidential client” such as a web service; they don’t work in web browsers, mobile apps, or desktop apps, where a rogue user might gain access to them. App permissions generally grant access to a whole tenant; for example, </a:t>
            </a:r>
            <a:r>
              <a:rPr lang="en-US" dirty="0" err="1"/>
              <a:t>Files.Read</a:t>
            </a:r>
            <a:r>
              <a:rPr lang="en-US" dirty="0"/>
              <a:t> app permission allows the app to read every file in the tenant.  An exception to that is so-called “Resource-specific consent” which allows the application to scope permissions based on Team or group membership; resource specific consent is currently out of the scope of this workshop.</a:t>
            </a:r>
          </a:p>
        </p:txBody>
      </p:sp>
    </p:spTree>
    <p:extLst>
      <p:ext uri="{BB962C8B-B14F-4D97-AF65-F5344CB8AC3E}">
        <p14:creationId xmlns:p14="http://schemas.microsoft.com/office/powerpoint/2010/main" val="2053609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is based on the OAuth 2.0 standard.</a:t>
            </a:r>
          </a:p>
          <a:p>
            <a:r>
              <a:rPr lang="en-US" dirty="0"/>
              <a:t>OAuth 2.0 defines several “flows” which are protocols for securely authenticating and authoring users.</a:t>
            </a:r>
          </a:p>
          <a:p>
            <a:r>
              <a:rPr lang="en-US" dirty="0"/>
              <a:t>Here is a list of flows supported in Azure AD.</a:t>
            </a:r>
          </a:p>
          <a:p>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11/3/2022 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30969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OAuth flows most useful to Teams apps are:</a:t>
            </a:r>
          </a:p>
          <a:p>
            <a:endParaRPr lang="en-US" dirty="0"/>
          </a:p>
          <a:p>
            <a:pPr marL="171450" indent="-171450">
              <a:buFont typeface="Arial" panose="020B0604020202020204" pitchFamily="34" charset="0"/>
              <a:buChar char="•"/>
            </a:pPr>
            <a:r>
              <a:rPr lang="en-US" dirty="0"/>
              <a:t>Auth Code PKCE for access by Teams tabs, dialogs, and configuration pages, which are all web pages running in a browser</a:t>
            </a:r>
          </a:p>
          <a:p>
            <a:pPr marL="171450" indent="-171450">
              <a:buFont typeface="Arial" panose="020B0604020202020204" pitchFamily="34" charset="0"/>
              <a:buChar char="•"/>
            </a:pPr>
            <a:r>
              <a:rPr lang="en-US" dirty="0"/>
              <a:t>On-</a:t>
            </a:r>
            <a:r>
              <a:rPr lang="en-US" dirty="0" err="1"/>
              <a:t>Behal</a:t>
            </a:r>
            <a:r>
              <a:rPr lang="en-US" dirty="0"/>
              <a:t>-Of to allow a web service to call a downstream web service on behalf of a user. For example, the App Camp lab application uses OBO flow to call the Microsoft Graph from its back-end web service</a:t>
            </a:r>
          </a:p>
          <a:p>
            <a:pPr marL="171450" indent="-171450">
              <a:buFont typeface="Arial" panose="020B0604020202020204" pitchFamily="34" charset="0"/>
              <a:buChar char="•"/>
            </a:pPr>
            <a:r>
              <a:rPr lang="en-US" dirty="0"/>
              <a:t>Client Credentials flow for App permissions. The Azure Bot Channel Service uses Client Credentials flow to communicate with your application; this is most often handled by the Bot Framework SDK so you won’t be as aware of it. Apps may also elevate permission in their back-end services by using Client Credentials Flow.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246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11/3/2022 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56038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background  now it’s time for labs!</a:t>
            </a:r>
          </a:p>
        </p:txBody>
      </p:sp>
      <p:sp>
        <p:nvSpPr>
          <p:cNvPr id="4" name="Slide Number Placeholder 3"/>
          <p:cNvSpPr>
            <a:spLocks noGrp="1"/>
          </p:cNvSpPr>
          <p:nvPr>
            <p:ph type="sldNum" sz="quarter" idx="5"/>
          </p:nvPr>
        </p:nvSpPr>
        <p:spPr/>
        <p:txBody>
          <a:bodyPr/>
          <a:lstStyle/>
          <a:p>
            <a:fld id="{9C696D04-00DA-4B1E-9542-7B4EB47A416E}" type="slidenum">
              <a:rPr lang="en-AU" smtClean="0"/>
              <a:t>18</a:t>
            </a:fld>
            <a:endParaRPr lang="en-AU"/>
          </a:p>
        </p:txBody>
      </p:sp>
    </p:spTree>
    <p:extLst>
      <p:ext uri="{BB962C8B-B14F-4D97-AF65-F5344CB8AC3E}">
        <p14:creationId xmlns:p14="http://schemas.microsoft.com/office/powerpoint/2010/main" val="108422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is the identity service used by Microsoft 365 as most of Microsoft Azure. </a:t>
            </a:r>
            <a:br>
              <a:rPr lang="en-US" dirty="0"/>
            </a:br>
            <a:br>
              <a:rPr lang="en-US" dirty="0"/>
            </a:br>
            <a:r>
              <a:rPr lang="en-US" dirty="0"/>
              <a:t>Azure AD provides single sign-on across both first-party and third-party products. These products may be browser based, native apps that run on a computer or mobile device, and background (daemon) applications.</a:t>
            </a:r>
          </a:p>
          <a:p>
            <a:endParaRPr lang="en-US" dirty="0"/>
          </a:p>
          <a:p>
            <a:r>
              <a:rPr lang="en-US" dirty="0"/>
              <a:t>Azure AD is often used in enterprises for employee access. It’s possible to synchronize Azure AD with the on-premises Active Directory; this allows companies to operate hybrid environments that span both the cloud and on-premises data centers.</a:t>
            </a:r>
          </a:p>
          <a:p>
            <a:endParaRPr lang="en-US" dirty="0"/>
          </a:p>
          <a:p>
            <a:r>
              <a:rPr lang="en-US" dirty="0"/>
              <a:t>In addition to a consent model, which we’ll explain shortly, Azure AD provides multi-factor authentication, self-service password and group management, and conditional access. Conditional access allows administrators to limit users to certain hours or locations when accessing applications.</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3</a:t>
            </a:fld>
            <a:endParaRPr lang="en-AU"/>
          </a:p>
        </p:txBody>
      </p:sp>
    </p:spTree>
    <p:extLst>
      <p:ext uri="{BB962C8B-B14F-4D97-AF65-F5344CB8AC3E}">
        <p14:creationId xmlns:p14="http://schemas.microsoft.com/office/powerpoint/2010/main" val="350934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is not required of Teams apps, but apps that don’t support it will end up with extra login prompts and other hassles.</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4</a:t>
            </a:fld>
            <a:endParaRPr lang="en-AU"/>
          </a:p>
        </p:txBody>
      </p:sp>
    </p:spTree>
    <p:extLst>
      <p:ext uri="{BB962C8B-B14F-4D97-AF65-F5344CB8AC3E}">
        <p14:creationId xmlns:p14="http://schemas.microsoft.com/office/powerpoint/2010/main" val="60060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know, Microsoft 365 provides a collection of popular Microsoft applications in a single package.</a:t>
            </a:r>
          </a:p>
        </p:txBody>
      </p:sp>
      <p:sp>
        <p:nvSpPr>
          <p:cNvPr id="4" name="Slide Number Placeholder 3"/>
          <p:cNvSpPr>
            <a:spLocks noGrp="1"/>
          </p:cNvSpPr>
          <p:nvPr>
            <p:ph type="sldNum" sz="quarter" idx="5"/>
          </p:nvPr>
        </p:nvSpPr>
        <p:spPr/>
        <p:txBody>
          <a:bodyPr/>
          <a:lstStyle/>
          <a:p>
            <a:fld id="{9C696D04-00DA-4B1E-9542-7B4EB47A416E}" type="slidenum">
              <a:rPr lang="en-AU" smtClean="0"/>
              <a:t>5</a:t>
            </a:fld>
            <a:endParaRPr lang="en-AU"/>
          </a:p>
        </p:txBody>
      </p:sp>
    </p:spTree>
    <p:extLst>
      <p:ext uri="{BB962C8B-B14F-4D97-AF65-F5344CB8AC3E}">
        <p14:creationId xmlns:p14="http://schemas.microsoft.com/office/powerpoint/2010/main" val="3916393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all these apps have in common is Azure Active Directory, which is the identity system used throughout Microsoft 365.</a:t>
            </a:r>
          </a:p>
        </p:txBody>
      </p:sp>
      <p:sp>
        <p:nvSpPr>
          <p:cNvPr id="4" name="Slide Number Placeholder 3"/>
          <p:cNvSpPr>
            <a:spLocks noGrp="1"/>
          </p:cNvSpPr>
          <p:nvPr>
            <p:ph type="sldNum" sz="quarter" idx="5"/>
          </p:nvPr>
        </p:nvSpPr>
        <p:spPr/>
        <p:txBody>
          <a:bodyPr/>
          <a:lstStyle/>
          <a:p>
            <a:fld id="{9C696D04-00DA-4B1E-9542-7B4EB47A416E}" type="slidenum">
              <a:rPr lang="en-AU" smtClean="0"/>
              <a:t>6</a:t>
            </a:fld>
            <a:endParaRPr lang="en-AU"/>
          </a:p>
        </p:txBody>
      </p:sp>
    </p:spTree>
    <p:extLst>
      <p:ext uri="{BB962C8B-B14F-4D97-AF65-F5344CB8AC3E}">
        <p14:creationId xmlns:p14="http://schemas.microsoft.com/office/powerpoint/2010/main" val="316679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someone purchases Microsoft 365 they get a “tenant”.</a:t>
            </a:r>
          </a:p>
          <a:p>
            <a:r>
              <a:rPr lang="en-US" dirty="0"/>
              <a:t>A tenant is both a storage container and an administrative container for any kind of organization that purchases a subscription.</a:t>
            </a:r>
          </a:p>
          <a:p>
            <a:r>
              <a:rPr lang="en-US" dirty="0"/>
              <a:t>Each tenant has exactly one Azure AD directory instance.</a:t>
            </a:r>
          </a:p>
          <a:p>
            <a:r>
              <a:rPr lang="en-US" dirty="0"/>
              <a:t>The tenant’s users are stored in this directory. The M365 applications store user files and other data by tenant and grant permissions based on these users and groups of users.</a:t>
            </a:r>
          </a:p>
          <a:p>
            <a:r>
              <a:rPr lang="en-US" dirty="0"/>
              <a:t>Guest users are also stored in the directory instance, but they authenticate in their home system (this is a form of directory federation called Azure AD B2B).</a:t>
            </a:r>
          </a:p>
        </p:txBody>
      </p:sp>
      <p:sp>
        <p:nvSpPr>
          <p:cNvPr id="4" name="Slide Number Placeholder 3"/>
          <p:cNvSpPr>
            <a:spLocks noGrp="1"/>
          </p:cNvSpPr>
          <p:nvPr>
            <p:ph type="sldNum" sz="quarter" idx="5"/>
          </p:nvPr>
        </p:nvSpPr>
        <p:spPr/>
        <p:txBody>
          <a:bodyPr/>
          <a:lstStyle/>
          <a:p>
            <a:fld id="{9C696D04-00DA-4B1E-9542-7B4EB47A416E}" type="slidenum">
              <a:rPr lang="en-AU" smtClean="0"/>
              <a:t>7</a:t>
            </a:fld>
            <a:endParaRPr lang="en-AU"/>
          </a:p>
        </p:txBody>
      </p:sp>
    </p:spTree>
    <p:extLst>
      <p:ext uri="{BB962C8B-B14F-4D97-AF65-F5344CB8AC3E}">
        <p14:creationId xmlns:p14="http://schemas.microsoft.com/office/powerpoint/2010/main" val="147185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big concepts to understand about Azure AD – or any OAuth 2.0 based identity provider.</a:t>
            </a:r>
          </a:p>
          <a:p>
            <a:endParaRPr lang="en-US" dirty="0"/>
          </a:p>
          <a:p>
            <a:pPr marL="171450" indent="-171450">
              <a:buFont typeface="Arial" panose="020B0604020202020204" pitchFamily="34" charset="0"/>
              <a:buChar char="•"/>
            </a:pPr>
            <a:r>
              <a:rPr lang="en-US" dirty="0"/>
              <a:t>Apps must be </a:t>
            </a:r>
            <a:r>
              <a:rPr lang="en-US" i="1" dirty="0"/>
              <a:t>registered</a:t>
            </a:r>
            <a:r>
              <a:rPr lang="en-US" dirty="0"/>
              <a:t> in order to authenticate users or to gain access to other Azure AD applications</a:t>
            </a:r>
          </a:p>
          <a:p>
            <a:pPr marL="171450" indent="-171450">
              <a:buFont typeface="Arial" panose="020B0604020202020204" pitchFamily="34" charset="0"/>
              <a:buChar char="•"/>
            </a:pPr>
            <a:r>
              <a:rPr lang="en-US" dirty="0"/>
              <a:t>Applications have </a:t>
            </a:r>
            <a:r>
              <a:rPr lang="en-US" i="1" dirty="0"/>
              <a:t>resources</a:t>
            </a:r>
            <a:r>
              <a:rPr lang="en-US" i="0" dirty="0"/>
              <a:t>, which are items that can have permission set on them. For example, an app may control access to particular files, messages, events, etc. based on these permissions. Some apps just have a single resource such as “</a:t>
            </a:r>
            <a:r>
              <a:rPr lang="en-US" i="0" dirty="0" err="1"/>
              <a:t>access_as_user</a:t>
            </a:r>
            <a:r>
              <a:rPr lang="en-US" i="0" dirty="0"/>
              <a:t>”.</a:t>
            </a:r>
          </a:p>
          <a:p>
            <a:pPr marL="171450" indent="-171450">
              <a:buFont typeface="Arial" panose="020B0604020202020204" pitchFamily="34" charset="0"/>
              <a:buChar char="•"/>
            </a:pPr>
            <a:r>
              <a:rPr lang="en-US" i="1" dirty="0"/>
              <a:t>Scopes</a:t>
            </a:r>
            <a:r>
              <a:rPr lang="en-US" i="0" dirty="0"/>
              <a:t> are the permissions that apply to resources. For example, a user may have Read or </a:t>
            </a:r>
            <a:r>
              <a:rPr lang="en-US" i="0" dirty="0" err="1"/>
              <a:t>ReadWrite</a:t>
            </a:r>
            <a:r>
              <a:rPr lang="en-US" i="0" dirty="0"/>
              <a:t> access to a file resource.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8</a:t>
            </a:fld>
            <a:endParaRPr lang="en-AU"/>
          </a:p>
        </p:txBody>
      </p:sp>
    </p:spTree>
    <p:extLst>
      <p:ext uri="{BB962C8B-B14F-4D97-AF65-F5344CB8AC3E}">
        <p14:creationId xmlns:p14="http://schemas.microsoft.com/office/powerpoint/2010/main" val="148593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go to all this trouble?</a:t>
            </a:r>
          </a:p>
          <a:p>
            <a:endParaRPr lang="en-US" dirty="0"/>
          </a:p>
          <a:p>
            <a:r>
              <a:rPr lang="en-US" dirty="0"/>
              <a:t>Most of us have used a computer where applications run with the same permission as the user who runs them. This is still prevalent in computers that run Windows, MacOS, and Linux, though Windows and MacOS have app stores that allow more advanced application permissions.</a:t>
            </a:r>
          </a:p>
          <a:p>
            <a:endParaRPr lang="en-US" dirty="0"/>
          </a:p>
          <a:p>
            <a:r>
              <a:rPr lang="en-US" dirty="0"/>
              <a:t>Most users will be familiar with app permissions from their mobile phones, which sometimes ask if it’s OK to permit an application to access the camera, calendar, etc.</a:t>
            </a:r>
          </a:p>
          <a:p>
            <a:endParaRPr lang="en-US" dirty="0"/>
          </a:p>
          <a:p>
            <a:r>
              <a:rPr lang="en-US" dirty="0"/>
              <a:t>This user is playing a game, but in the background the game is reading her contacts list and sending them all unsolicited email!</a:t>
            </a:r>
          </a:p>
          <a:p>
            <a:r>
              <a:rPr lang="en-US" dirty="0"/>
              <a:t>This is why we need app permissions.</a:t>
            </a:r>
          </a:p>
          <a:p>
            <a:r>
              <a:rPr lang="en-US" dirty="0"/>
              <a:t>With a modern OS, the application would have to ask for permission to read her contacts; either a user or administrator needs to </a:t>
            </a:r>
            <a:r>
              <a:rPr lang="en-US" i="1" dirty="0"/>
              <a:t>consent,</a:t>
            </a:r>
            <a:r>
              <a:rPr lang="en-US" i="0" dirty="0"/>
              <a:t> or the application can’t access them.</a:t>
            </a:r>
          </a:p>
          <a:p>
            <a:r>
              <a:rPr lang="en-US" i="0" dirty="0"/>
              <a:t>Azure AD is such a modern system, and it uses a similar scheme for both local apps and online services.</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9</a:t>
            </a:fld>
            <a:endParaRPr lang="en-AU"/>
          </a:p>
        </p:txBody>
      </p:sp>
    </p:spTree>
    <p:extLst>
      <p:ext uri="{BB962C8B-B14F-4D97-AF65-F5344CB8AC3E}">
        <p14:creationId xmlns:p14="http://schemas.microsoft.com/office/powerpoint/2010/main" val="1699313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can be pretty confusing!</a:t>
            </a:r>
          </a:p>
          <a:p>
            <a:r>
              <a:rPr lang="en-US" dirty="0"/>
              <a:t>Let’s look at the top 4 areas where people get confused.</a:t>
            </a:r>
          </a:p>
        </p:txBody>
      </p:sp>
      <p:sp>
        <p:nvSpPr>
          <p:cNvPr id="4" name="Slide Number Placeholder 3"/>
          <p:cNvSpPr>
            <a:spLocks noGrp="1"/>
          </p:cNvSpPr>
          <p:nvPr>
            <p:ph type="sldNum" sz="quarter" idx="5"/>
          </p:nvPr>
        </p:nvSpPr>
        <p:spPr/>
        <p:txBody>
          <a:bodyPr/>
          <a:lstStyle/>
          <a:p>
            <a:fld id="{9C696D04-00DA-4B1E-9542-7B4EB47A416E}" type="slidenum">
              <a:rPr lang="en-AU" smtClean="0"/>
              <a:t>10</a:t>
            </a:fld>
            <a:endParaRPr lang="en-AU"/>
          </a:p>
        </p:txBody>
      </p:sp>
    </p:spTree>
    <p:extLst>
      <p:ext uri="{BB962C8B-B14F-4D97-AF65-F5344CB8AC3E}">
        <p14:creationId xmlns:p14="http://schemas.microsoft.com/office/powerpoint/2010/main" val="656239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610759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2694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598001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86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67378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651339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203135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8632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51084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689631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4689822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33917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27772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3761466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949242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46619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24611159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81493348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556167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44898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3775780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890879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8024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197730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239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60924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514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055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8958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33644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25768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30408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31700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90600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487423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47201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11336660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72124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3659089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89484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6686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07902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44593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86845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388768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33203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811841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64355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401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6892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2319618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757830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5689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293268527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35190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2027486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32215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234573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168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rgbClr val="444CB6"/>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rgbClr val="000000"/>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pic>
        <p:nvPicPr>
          <p:cNvPr id="6" name="Picture 2" descr="Teams App Camp">
            <a:extLst>
              <a:ext uri="{FF2B5EF4-FFF2-40B4-BE49-F238E27FC236}">
                <a16:creationId xmlns:a16="http://schemas.microsoft.com/office/drawing/2014/main" id="{94318C56-631E-6433-A395-7C7C24CAB8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022" y="1283611"/>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66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6775" y="710694"/>
            <a:ext cx="2003509" cy="285417"/>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chemeClr val="bg2"/>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spTree>
    <p:extLst>
      <p:ext uri="{BB962C8B-B14F-4D97-AF65-F5344CB8AC3E}">
        <p14:creationId xmlns:p14="http://schemas.microsoft.com/office/powerpoint/2010/main" val="248780305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Tree>
    <p:extLst>
      <p:ext uri="{BB962C8B-B14F-4D97-AF65-F5344CB8AC3E}">
        <p14:creationId xmlns:p14="http://schemas.microsoft.com/office/powerpoint/2010/main" val="56299264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16955875"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22096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9827993" y="1"/>
            <a:ext cx="8460008" cy="727763"/>
          </a:xfrm>
        </p:spPr>
        <p:txBody>
          <a:bodyPr/>
          <a:lstStyle/>
          <a:p>
            <a:endParaRPr lang="en-US"/>
          </a:p>
        </p:txBody>
      </p:sp>
    </p:spTree>
    <p:extLst>
      <p:ext uri="{BB962C8B-B14F-4D97-AF65-F5344CB8AC3E}">
        <p14:creationId xmlns:p14="http://schemas.microsoft.com/office/powerpoint/2010/main" val="318945147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0" y="472868"/>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0" y="1613327"/>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1" y="-1"/>
            <a:ext cx="8460008" cy="727763"/>
          </a:xfrm>
        </p:spPr>
        <p:txBody>
          <a:bodyPr/>
          <a:lstStyle/>
          <a:p>
            <a:endParaRPr lang="en-US"/>
          </a:p>
        </p:txBody>
      </p:sp>
    </p:spTree>
    <p:extLst>
      <p:ext uri="{BB962C8B-B14F-4D97-AF65-F5344CB8AC3E}">
        <p14:creationId xmlns:p14="http://schemas.microsoft.com/office/powerpoint/2010/main" val="40926528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p:nvPr>
        </p:nvSpPr>
        <p:spPr>
          <a:xfrm>
            <a:off x="683992" y="454190"/>
            <a:ext cx="16955875" cy="760763"/>
          </a:xfrm>
        </p:spPr>
        <p:txBody>
          <a:bodyPr anchor="ctr"/>
          <a:lstStyle/>
          <a:p>
            <a:r>
              <a:rPr lang="en-US"/>
              <a:t>Click to edit Master title style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1" y="3480731"/>
            <a:ext cx="8134027"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F87E708A-4926-2598-9AD2-D313A5BA2DA8}"/>
              </a:ext>
            </a:extLst>
          </p:cNvPr>
          <p:cNvSpPr>
            <a:spLocks noGrp="1"/>
          </p:cNvSpPr>
          <p:nvPr>
            <p:ph sz="quarter" idx="11"/>
          </p:nvPr>
        </p:nvSpPr>
        <p:spPr>
          <a:xfrm>
            <a:off x="9505838" y="3480731"/>
            <a:ext cx="81340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BEB9C34-36B2-3D6A-AFBD-919211BE41FE}"/>
              </a:ext>
            </a:extLst>
          </p:cNvPr>
          <p:cNvSpPr>
            <a:spLocks noGrp="1"/>
          </p:cNvSpPr>
          <p:nvPr>
            <p:ph type="body" sz="quarter" idx="12" hasCustomPrompt="1"/>
          </p:nvPr>
        </p:nvSpPr>
        <p:spPr>
          <a:xfrm>
            <a:off x="683991" y="2425964"/>
            <a:ext cx="8134027" cy="727763"/>
          </a:xfrm>
        </p:spPr>
        <p:txBody>
          <a:bodyPr/>
          <a:lstStyle>
            <a:lvl1pPr>
              <a:defRPr>
                <a:solidFill>
                  <a:srgbClr val="444CB6"/>
                </a:solidFill>
              </a:defRPr>
            </a:lvl1pPr>
          </a:lstStyle>
          <a:p>
            <a:pPr lvl="0"/>
            <a:r>
              <a:rPr lang="en-US"/>
              <a:t>Header</a:t>
            </a:r>
          </a:p>
        </p:txBody>
      </p:sp>
      <p:sp>
        <p:nvSpPr>
          <p:cNvPr id="10" name="Text Placeholder 8">
            <a:extLst>
              <a:ext uri="{FF2B5EF4-FFF2-40B4-BE49-F238E27FC236}">
                <a16:creationId xmlns:a16="http://schemas.microsoft.com/office/drawing/2014/main" id="{D08CFDF7-6BF4-B1C6-1DD5-60567C17EFA2}"/>
              </a:ext>
            </a:extLst>
          </p:cNvPr>
          <p:cNvSpPr>
            <a:spLocks noGrp="1"/>
          </p:cNvSpPr>
          <p:nvPr>
            <p:ph type="body" sz="quarter" idx="13" hasCustomPrompt="1"/>
          </p:nvPr>
        </p:nvSpPr>
        <p:spPr>
          <a:xfrm>
            <a:off x="9505838" y="2425964"/>
            <a:ext cx="8134029" cy="727763"/>
          </a:xfrm>
        </p:spPr>
        <p:txBody>
          <a:bodyPr/>
          <a:lstStyle>
            <a:lvl1pPr>
              <a:defRPr>
                <a:solidFill>
                  <a:srgbClr val="444CB6"/>
                </a:solidFill>
              </a:defRPr>
            </a:lvl1pPr>
          </a:lstStyle>
          <a:p>
            <a:pPr lvl="0"/>
            <a:r>
              <a:rPr lang="en-US"/>
              <a:t>Header</a:t>
            </a:r>
          </a:p>
        </p:txBody>
      </p:sp>
    </p:spTree>
    <p:extLst>
      <p:ext uri="{BB962C8B-B14F-4D97-AF65-F5344CB8AC3E}">
        <p14:creationId xmlns:p14="http://schemas.microsoft.com/office/powerpoint/2010/main" val="57328896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2474856"/>
            <a:ext cx="16240696" cy="5337286"/>
          </a:xfrm>
          <a:prstGeom prst="rect">
            <a:avLst/>
          </a:prstGeom>
          <a:noFill/>
        </p:spPr>
        <p:txBody>
          <a:bodyPr vert="horz" wrap="square" lIns="0" tIns="0" rIns="0" bIns="0" rtlCol="0" anchor="t" anchorCtr="0">
            <a:noAutofit/>
          </a:bodyPr>
          <a:lstStyle>
            <a:lvl1pPr>
              <a:defRPr lang="en-US" sz="7058" spc="-74" baseline="0" dirty="0">
                <a:solidFill>
                  <a:srgbClr val="444CB6"/>
                </a:solidFill>
              </a:defRPr>
            </a:lvl1pPr>
          </a:lstStyle>
          <a:p>
            <a:pPr marL="0" lvl="0">
              <a:lnSpc>
                <a:spcPts val="8235"/>
              </a:lnSpc>
            </a:pPr>
            <a:r>
              <a:rPr lang="en-US"/>
              <a:t>Section title</a:t>
            </a:r>
          </a:p>
        </p:txBody>
      </p:sp>
      <p:pic>
        <p:nvPicPr>
          <p:cNvPr id="3" name="Picture 2" descr="Teams App Camp">
            <a:extLst>
              <a:ext uri="{FF2B5EF4-FFF2-40B4-BE49-F238E27FC236}">
                <a16:creationId xmlns:a16="http://schemas.microsoft.com/office/drawing/2014/main" id="{E7C5F84F-144B-CF2E-50B5-12FD18E75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71071" y="8192968"/>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1513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4578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3411102"/>
            <a:ext cx="16240696" cy="5337286"/>
          </a:xfrm>
          <a:prstGeom prst="rect">
            <a:avLst/>
          </a:prstGeom>
          <a:noFill/>
        </p:spPr>
        <p:txBody>
          <a:bodyPr vert="horz" wrap="square" lIns="0" tIns="0" rIns="0" bIns="0" rtlCol="0" anchor="t" anchorCtr="0">
            <a:noAutofit/>
          </a:bodyPr>
          <a:lstStyle>
            <a:lvl1pPr>
              <a:defRPr lang="en-US" sz="7058" spc="-74" baseline="0" dirty="0">
                <a:solidFill>
                  <a:schemeClr val="bg1"/>
                </a:solidFill>
              </a:defRPr>
            </a:lvl1pPr>
          </a:lstStyle>
          <a:p>
            <a:pPr marL="0" lvl="0">
              <a:lnSpc>
                <a:spcPts val="8235"/>
              </a:lnSpc>
            </a:pPr>
            <a:r>
              <a:rPr lang="en-US"/>
              <a:t>Demo title</a:t>
            </a:r>
          </a:p>
        </p:txBody>
      </p:sp>
      <p:sp>
        <p:nvSpPr>
          <p:cNvPr id="2" name="TextBox 1">
            <a:extLst>
              <a:ext uri="{FF2B5EF4-FFF2-40B4-BE49-F238E27FC236}">
                <a16:creationId xmlns:a16="http://schemas.microsoft.com/office/drawing/2014/main" id="{E9308B87-539F-9A60-ACB5-E4957336A93D}"/>
              </a:ext>
            </a:extLst>
          </p:cNvPr>
          <p:cNvSpPr txBox="1"/>
          <p:nvPr userDrawn="1"/>
        </p:nvSpPr>
        <p:spPr>
          <a:xfrm>
            <a:off x="852072" y="2324732"/>
            <a:ext cx="2155727" cy="1086267"/>
          </a:xfrm>
          <a:prstGeom prst="rect">
            <a:avLst/>
          </a:prstGeom>
          <a:noFill/>
        </p:spPr>
        <p:txBody>
          <a:bodyPr wrap="none" lIns="268927" tIns="215142" rIns="268927" bIns="215142" rtlCol="0">
            <a:spAutoFit/>
          </a:bodyPr>
          <a:lstStyle/>
          <a:p>
            <a:pPr>
              <a:lnSpc>
                <a:spcPct val="90000"/>
              </a:lnSpc>
              <a:spcAft>
                <a:spcPts val="882"/>
              </a:spcAft>
            </a:pPr>
            <a:r>
              <a:rPr lang="en-US" sz="4706" b="0">
                <a:solidFill>
                  <a:schemeClr val="accent5"/>
                </a:solidFill>
              </a:rPr>
              <a:t>Demo</a:t>
            </a:r>
          </a:p>
        </p:txBody>
      </p:sp>
    </p:spTree>
    <p:extLst>
      <p:ext uri="{BB962C8B-B14F-4D97-AF65-F5344CB8AC3E}">
        <p14:creationId xmlns:p14="http://schemas.microsoft.com/office/powerpoint/2010/main" val="247559326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314" t="12650" b="9634"/>
          <a:stretch/>
        </p:blipFill>
        <p:spPr>
          <a:xfrm>
            <a:off x="9143999" y="1849138"/>
            <a:ext cx="9144001" cy="7507220"/>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1: one column</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9538217" y="2279532"/>
            <a:ext cx="8749783" cy="6515062"/>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6" name="Content Placeholder 5">
            <a:extLst>
              <a:ext uri="{FF2B5EF4-FFF2-40B4-BE49-F238E27FC236}">
                <a16:creationId xmlns:a16="http://schemas.microsoft.com/office/drawing/2014/main" id="{224B9D25-11A5-C1A9-0622-C1B7D183F915}"/>
              </a:ext>
            </a:extLst>
          </p:cNvPr>
          <p:cNvSpPr>
            <a:spLocks noGrp="1"/>
          </p:cNvSpPr>
          <p:nvPr>
            <p:ph sz="quarter" idx="13"/>
          </p:nvPr>
        </p:nvSpPr>
        <p:spPr>
          <a:xfrm>
            <a:off x="681254" y="2012572"/>
            <a:ext cx="80685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Icon&#10;&#10;Description automatically generated">
            <a:extLst>
              <a:ext uri="{FF2B5EF4-FFF2-40B4-BE49-F238E27FC236}">
                <a16:creationId xmlns:a16="http://schemas.microsoft.com/office/drawing/2014/main" id="{230F1609-C5AA-81F4-37E1-D6FA129E99A4}"/>
              </a:ext>
            </a:extLst>
          </p:cNvPr>
          <p:cNvPicPr>
            <a:picLocks noChangeAspect="1"/>
          </p:cNvPicPr>
          <p:nvPr userDrawn="1"/>
        </p:nvPicPr>
        <p:blipFill>
          <a:blip r:embed="rId3" cstate="print">
            <a:duotone>
              <a:schemeClr val="accent4">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643020" y="8744637"/>
            <a:ext cx="1015278" cy="1193264"/>
          </a:xfrm>
          <a:prstGeom prst="rect">
            <a:avLst/>
          </a:prstGeom>
          <a:noFill/>
          <a:ln>
            <a:noFill/>
          </a:ln>
        </p:spPr>
      </p:pic>
    </p:spTree>
    <p:extLst>
      <p:ext uri="{BB962C8B-B14F-4D97-AF65-F5344CB8AC3E}">
        <p14:creationId xmlns:p14="http://schemas.microsoft.com/office/powerpoint/2010/main" val="375712350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6373" y="730421"/>
            <a:ext cx="16304895" cy="9556579"/>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3</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4" name="Content Placeholder 3">
            <a:extLst>
              <a:ext uri="{FF2B5EF4-FFF2-40B4-BE49-F238E27FC236}">
                <a16:creationId xmlns:a16="http://schemas.microsoft.com/office/drawing/2014/main" id="{2C1B9019-8E02-B80D-A181-441E15B5ADEC}"/>
              </a:ext>
            </a:extLst>
          </p:cNvPr>
          <p:cNvSpPr>
            <a:spLocks noGrp="1"/>
          </p:cNvSpPr>
          <p:nvPr>
            <p:ph sz="quarter" idx="10"/>
          </p:nvPr>
        </p:nvSpPr>
        <p:spPr>
          <a:xfrm>
            <a:off x="3454971" y="2409484"/>
            <a:ext cx="11485443"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55244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683992" y="2767914"/>
            <a:ext cx="11181966" cy="2210095"/>
          </a:xfrm>
          <a:prstGeom prst="rect">
            <a:avLst/>
          </a:prstGeom>
          <a:noFill/>
        </p:spPr>
        <p:txBody>
          <a:bodyPr lIns="0" tIns="0" rIns="0" bIns="0" anchor="t" anchorCtr="0"/>
          <a:lstStyle>
            <a:lvl1pPr>
              <a:lnSpc>
                <a:spcPct val="100000"/>
              </a:lnSpc>
              <a:spcAft>
                <a:spcPts val="1912"/>
              </a:spcAft>
              <a:defRPr sz="3823" spc="-74"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1255" y="658966"/>
            <a:ext cx="2003509" cy="285417"/>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681255" y="9676796"/>
            <a:ext cx="6723186" cy="15837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553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39637" y="660742"/>
            <a:ext cx="17004058" cy="1137033"/>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10348667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cSld name="Blank Green">
    <p:bg>
      <p:bgPr>
        <a:solidFill>
          <a:srgbClr val="76C1B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4071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41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040430"/>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805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7" y="2166939"/>
            <a:ext cx="16525875" cy="20404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40378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0386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61745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444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2301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539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9577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309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0613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79370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3247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2129662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4359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03955" y="1781468"/>
            <a:ext cx="17482619"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526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40"/>
            <a:ext cx="16525877"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6540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6155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F16-8868-4DDC-B1DA-13EAEA37C55E}"/>
              </a:ext>
            </a:extLst>
          </p:cNvPr>
          <p:cNvSpPr>
            <a:spLocks noGrp="1"/>
          </p:cNvSpPr>
          <p:nvPr>
            <p:ph type="title"/>
          </p:nvPr>
        </p:nvSpPr>
        <p:spPr>
          <a:xfrm>
            <a:off x="1259682" y="547688"/>
            <a:ext cx="15773400" cy="8309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08A6A-89EE-41B3-A90F-CC7FF1F2ECA7}"/>
              </a:ext>
            </a:extLst>
          </p:cNvPr>
          <p:cNvSpPr>
            <a:spLocks noGrp="1"/>
          </p:cNvSpPr>
          <p:nvPr>
            <p:ph type="body" idx="1"/>
          </p:nvPr>
        </p:nvSpPr>
        <p:spPr>
          <a:xfrm>
            <a:off x="1259683" y="3203615"/>
            <a:ext cx="7736681"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BCCA7-95BF-4700-AAE2-3EA6A11AF3EB}"/>
              </a:ext>
            </a:extLst>
          </p:cNvPr>
          <p:cNvSpPr>
            <a:spLocks noGrp="1"/>
          </p:cNvSpPr>
          <p:nvPr>
            <p:ph sz="half" idx="2"/>
          </p:nvPr>
        </p:nvSpPr>
        <p:spPr>
          <a:xfrm>
            <a:off x="1259683" y="3757613"/>
            <a:ext cx="7736681"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A3AFC-08A4-4EBF-89B6-DB08D3C1091F}"/>
              </a:ext>
            </a:extLst>
          </p:cNvPr>
          <p:cNvSpPr>
            <a:spLocks noGrp="1"/>
          </p:cNvSpPr>
          <p:nvPr>
            <p:ph type="body" sz="quarter" idx="3"/>
          </p:nvPr>
        </p:nvSpPr>
        <p:spPr>
          <a:xfrm>
            <a:off x="9258300" y="3203615"/>
            <a:ext cx="7774782"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C8428-6E2B-4C75-A64E-70076BCF9CE7}"/>
              </a:ext>
            </a:extLst>
          </p:cNvPr>
          <p:cNvSpPr>
            <a:spLocks noGrp="1"/>
          </p:cNvSpPr>
          <p:nvPr>
            <p:ph sz="quarter" idx="4"/>
          </p:nvPr>
        </p:nvSpPr>
        <p:spPr>
          <a:xfrm>
            <a:off x="9258300" y="3757613"/>
            <a:ext cx="7774782"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2629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40"/>
            <a:ext cx="16525877"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2597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40"/>
            <a:ext cx="16525877"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1193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679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3762745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2996447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585101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78018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147580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70357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286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421668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956811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42267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2355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464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160475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727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176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725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9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9234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7059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6863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9053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24927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360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030026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6164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105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799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010556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46642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020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0183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156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226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3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7305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6425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9130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744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64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4163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304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352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6159191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13719727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4789251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464263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26820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65698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0045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4430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245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57276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1464112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855267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9194513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737921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537768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513677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824377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1049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476948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9931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882004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884884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93677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076060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0135666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22525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7034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31620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98686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655465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9.xml"/><Relationship Id="rId117" Type="http://schemas.openxmlformats.org/officeDocument/2006/relationships/slideLayout" Target="../slideLayouts/slideLayout150.xml"/><Relationship Id="rId21" Type="http://schemas.openxmlformats.org/officeDocument/2006/relationships/slideLayout" Target="../slideLayouts/slideLayout54.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63" Type="http://schemas.openxmlformats.org/officeDocument/2006/relationships/slideLayout" Target="../slideLayouts/slideLayout96.xml"/><Relationship Id="rId68" Type="http://schemas.openxmlformats.org/officeDocument/2006/relationships/slideLayout" Target="../slideLayouts/slideLayout101.xml"/><Relationship Id="rId84" Type="http://schemas.openxmlformats.org/officeDocument/2006/relationships/slideLayout" Target="../slideLayouts/slideLayout117.xml"/><Relationship Id="rId89" Type="http://schemas.openxmlformats.org/officeDocument/2006/relationships/slideLayout" Target="../slideLayouts/slideLayout122.xml"/><Relationship Id="rId112" Type="http://schemas.openxmlformats.org/officeDocument/2006/relationships/slideLayout" Target="../slideLayouts/slideLayout145.xml"/><Relationship Id="rId16" Type="http://schemas.openxmlformats.org/officeDocument/2006/relationships/slideLayout" Target="../slideLayouts/slideLayout49.xml"/><Relationship Id="rId107" Type="http://schemas.openxmlformats.org/officeDocument/2006/relationships/slideLayout" Target="../slideLayouts/slideLayout140.xml"/><Relationship Id="rId11" Type="http://schemas.openxmlformats.org/officeDocument/2006/relationships/slideLayout" Target="../slideLayouts/slideLayout44.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3" Type="http://schemas.openxmlformats.org/officeDocument/2006/relationships/slideLayout" Target="../slideLayouts/slideLayout86.xml"/><Relationship Id="rId58" Type="http://schemas.openxmlformats.org/officeDocument/2006/relationships/slideLayout" Target="../slideLayouts/slideLayout91.xml"/><Relationship Id="rId74" Type="http://schemas.openxmlformats.org/officeDocument/2006/relationships/slideLayout" Target="../slideLayouts/slideLayout107.xml"/><Relationship Id="rId79" Type="http://schemas.openxmlformats.org/officeDocument/2006/relationships/slideLayout" Target="../slideLayouts/slideLayout112.xml"/><Relationship Id="rId102" Type="http://schemas.openxmlformats.org/officeDocument/2006/relationships/slideLayout" Target="../slideLayouts/slideLayout135.xml"/><Relationship Id="rId5" Type="http://schemas.openxmlformats.org/officeDocument/2006/relationships/slideLayout" Target="../slideLayouts/slideLayout38.xml"/><Relationship Id="rId90" Type="http://schemas.openxmlformats.org/officeDocument/2006/relationships/slideLayout" Target="../slideLayouts/slideLayout123.xml"/><Relationship Id="rId95" Type="http://schemas.openxmlformats.org/officeDocument/2006/relationships/slideLayout" Target="../slideLayouts/slideLayout128.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64" Type="http://schemas.openxmlformats.org/officeDocument/2006/relationships/slideLayout" Target="../slideLayouts/slideLayout97.xml"/><Relationship Id="rId69" Type="http://schemas.openxmlformats.org/officeDocument/2006/relationships/slideLayout" Target="../slideLayouts/slideLayout102.xml"/><Relationship Id="rId113" Type="http://schemas.openxmlformats.org/officeDocument/2006/relationships/slideLayout" Target="../slideLayouts/slideLayout146.xml"/><Relationship Id="rId118" Type="http://schemas.openxmlformats.org/officeDocument/2006/relationships/slideLayout" Target="../slideLayouts/slideLayout151.xml"/><Relationship Id="rId80" Type="http://schemas.openxmlformats.org/officeDocument/2006/relationships/slideLayout" Target="../slideLayouts/slideLayout113.xml"/><Relationship Id="rId85" Type="http://schemas.openxmlformats.org/officeDocument/2006/relationships/slideLayout" Target="../slideLayouts/slideLayout118.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59" Type="http://schemas.openxmlformats.org/officeDocument/2006/relationships/slideLayout" Target="../slideLayouts/slideLayout92.xml"/><Relationship Id="rId103" Type="http://schemas.openxmlformats.org/officeDocument/2006/relationships/slideLayout" Target="../slideLayouts/slideLayout136.xml"/><Relationship Id="rId108" Type="http://schemas.openxmlformats.org/officeDocument/2006/relationships/slideLayout" Target="../slideLayouts/slideLayout141.xml"/><Relationship Id="rId54" Type="http://schemas.openxmlformats.org/officeDocument/2006/relationships/slideLayout" Target="../slideLayouts/slideLayout87.xml"/><Relationship Id="rId70" Type="http://schemas.openxmlformats.org/officeDocument/2006/relationships/slideLayout" Target="../slideLayouts/slideLayout103.xml"/><Relationship Id="rId75" Type="http://schemas.openxmlformats.org/officeDocument/2006/relationships/slideLayout" Target="../slideLayouts/slideLayout108.xml"/><Relationship Id="rId91" Type="http://schemas.openxmlformats.org/officeDocument/2006/relationships/slideLayout" Target="../slideLayouts/slideLayout124.xml"/><Relationship Id="rId96" Type="http://schemas.openxmlformats.org/officeDocument/2006/relationships/slideLayout" Target="../slideLayouts/slideLayout12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49" Type="http://schemas.openxmlformats.org/officeDocument/2006/relationships/slideLayout" Target="../slideLayouts/slideLayout82.xml"/><Relationship Id="rId114" Type="http://schemas.openxmlformats.org/officeDocument/2006/relationships/slideLayout" Target="../slideLayouts/slideLayout147.xml"/><Relationship Id="rId119" Type="http://schemas.openxmlformats.org/officeDocument/2006/relationships/theme" Target="../theme/theme2.xml"/><Relationship Id="rId10" Type="http://schemas.openxmlformats.org/officeDocument/2006/relationships/slideLayout" Target="../slideLayouts/slideLayout43.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60" Type="http://schemas.openxmlformats.org/officeDocument/2006/relationships/slideLayout" Target="../slideLayouts/slideLayout93.xml"/><Relationship Id="rId65" Type="http://schemas.openxmlformats.org/officeDocument/2006/relationships/slideLayout" Target="../slideLayouts/slideLayout98.xml"/><Relationship Id="rId73" Type="http://schemas.openxmlformats.org/officeDocument/2006/relationships/slideLayout" Target="../slideLayouts/slideLayout106.xml"/><Relationship Id="rId78" Type="http://schemas.openxmlformats.org/officeDocument/2006/relationships/slideLayout" Target="../slideLayouts/slideLayout111.xml"/><Relationship Id="rId81" Type="http://schemas.openxmlformats.org/officeDocument/2006/relationships/slideLayout" Target="../slideLayouts/slideLayout114.xml"/><Relationship Id="rId86" Type="http://schemas.openxmlformats.org/officeDocument/2006/relationships/slideLayout" Target="../slideLayouts/slideLayout119.xml"/><Relationship Id="rId94" Type="http://schemas.openxmlformats.org/officeDocument/2006/relationships/slideLayout" Target="../slideLayouts/slideLayout127.xml"/><Relationship Id="rId99" Type="http://schemas.openxmlformats.org/officeDocument/2006/relationships/slideLayout" Target="../slideLayouts/slideLayout132.xml"/><Relationship Id="rId101" Type="http://schemas.openxmlformats.org/officeDocument/2006/relationships/slideLayout" Target="../slideLayouts/slideLayout13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9" Type="http://schemas.openxmlformats.org/officeDocument/2006/relationships/slideLayout" Target="../slideLayouts/slideLayout72.xml"/><Relationship Id="rId109" Type="http://schemas.openxmlformats.org/officeDocument/2006/relationships/slideLayout" Target="../slideLayouts/slideLayout142.xml"/><Relationship Id="rId34" Type="http://schemas.openxmlformats.org/officeDocument/2006/relationships/slideLayout" Target="../slideLayouts/slideLayout67.xml"/><Relationship Id="rId50" Type="http://schemas.openxmlformats.org/officeDocument/2006/relationships/slideLayout" Target="../slideLayouts/slideLayout83.xml"/><Relationship Id="rId55" Type="http://schemas.openxmlformats.org/officeDocument/2006/relationships/slideLayout" Target="../slideLayouts/slideLayout88.xml"/><Relationship Id="rId76" Type="http://schemas.openxmlformats.org/officeDocument/2006/relationships/slideLayout" Target="../slideLayouts/slideLayout109.xml"/><Relationship Id="rId97" Type="http://schemas.openxmlformats.org/officeDocument/2006/relationships/slideLayout" Target="../slideLayouts/slideLayout130.xml"/><Relationship Id="rId104" Type="http://schemas.openxmlformats.org/officeDocument/2006/relationships/slideLayout" Target="../slideLayouts/slideLayout137.xml"/><Relationship Id="rId120" Type="http://schemas.openxmlformats.org/officeDocument/2006/relationships/image" Target="../media/image5.emf"/><Relationship Id="rId7" Type="http://schemas.openxmlformats.org/officeDocument/2006/relationships/slideLayout" Target="../slideLayouts/slideLayout40.xml"/><Relationship Id="rId71" Type="http://schemas.openxmlformats.org/officeDocument/2006/relationships/slideLayout" Target="../slideLayouts/slideLayout104.xml"/><Relationship Id="rId92" Type="http://schemas.openxmlformats.org/officeDocument/2006/relationships/slideLayout" Target="../slideLayouts/slideLayout125.xml"/><Relationship Id="rId2" Type="http://schemas.openxmlformats.org/officeDocument/2006/relationships/slideLayout" Target="../slideLayouts/slideLayout35.xml"/><Relationship Id="rId29" Type="http://schemas.openxmlformats.org/officeDocument/2006/relationships/slideLayout" Target="../slideLayouts/slideLayout62.xml"/><Relationship Id="rId24" Type="http://schemas.openxmlformats.org/officeDocument/2006/relationships/slideLayout" Target="../slideLayouts/slideLayout57.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66" Type="http://schemas.openxmlformats.org/officeDocument/2006/relationships/slideLayout" Target="../slideLayouts/slideLayout99.xml"/><Relationship Id="rId87" Type="http://schemas.openxmlformats.org/officeDocument/2006/relationships/slideLayout" Target="../slideLayouts/slideLayout120.xml"/><Relationship Id="rId110" Type="http://schemas.openxmlformats.org/officeDocument/2006/relationships/slideLayout" Target="../slideLayouts/slideLayout143.xml"/><Relationship Id="rId115" Type="http://schemas.openxmlformats.org/officeDocument/2006/relationships/slideLayout" Target="../slideLayouts/slideLayout148.xml"/><Relationship Id="rId61" Type="http://schemas.openxmlformats.org/officeDocument/2006/relationships/slideLayout" Target="../slideLayouts/slideLayout94.xml"/><Relationship Id="rId82" Type="http://schemas.openxmlformats.org/officeDocument/2006/relationships/slideLayout" Target="../slideLayouts/slideLayout115.xml"/><Relationship Id="rId19" Type="http://schemas.openxmlformats.org/officeDocument/2006/relationships/slideLayout" Target="../slideLayouts/slideLayout52.xml"/><Relationship Id="rId14" Type="http://schemas.openxmlformats.org/officeDocument/2006/relationships/slideLayout" Target="../slideLayouts/slideLayout47.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56" Type="http://schemas.openxmlformats.org/officeDocument/2006/relationships/slideLayout" Target="../slideLayouts/slideLayout89.xml"/><Relationship Id="rId77" Type="http://schemas.openxmlformats.org/officeDocument/2006/relationships/slideLayout" Target="../slideLayouts/slideLayout110.xml"/><Relationship Id="rId100" Type="http://schemas.openxmlformats.org/officeDocument/2006/relationships/slideLayout" Target="../slideLayouts/slideLayout133.xml"/><Relationship Id="rId105" Type="http://schemas.openxmlformats.org/officeDocument/2006/relationships/slideLayout" Target="../slideLayouts/slideLayout138.xml"/><Relationship Id="rId8" Type="http://schemas.openxmlformats.org/officeDocument/2006/relationships/slideLayout" Target="../slideLayouts/slideLayout41.xml"/><Relationship Id="rId51" Type="http://schemas.openxmlformats.org/officeDocument/2006/relationships/slideLayout" Target="../slideLayouts/slideLayout84.xml"/><Relationship Id="rId72" Type="http://schemas.openxmlformats.org/officeDocument/2006/relationships/slideLayout" Target="../slideLayouts/slideLayout105.xml"/><Relationship Id="rId93" Type="http://schemas.openxmlformats.org/officeDocument/2006/relationships/slideLayout" Target="../slideLayouts/slideLayout126.xml"/><Relationship Id="rId98" Type="http://schemas.openxmlformats.org/officeDocument/2006/relationships/slideLayout" Target="../slideLayouts/slideLayout131.xml"/><Relationship Id="rId3" Type="http://schemas.openxmlformats.org/officeDocument/2006/relationships/slideLayout" Target="../slideLayouts/slideLayout36.xml"/><Relationship Id="rId25" Type="http://schemas.openxmlformats.org/officeDocument/2006/relationships/slideLayout" Target="../slideLayouts/slideLayout58.xml"/><Relationship Id="rId46" Type="http://schemas.openxmlformats.org/officeDocument/2006/relationships/slideLayout" Target="../slideLayouts/slideLayout79.xml"/><Relationship Id="rId67" Type="http://schemas.openxmlformats.org/officeDocument/2006/relationships/slideLayout" Target="../slideLayouts/slideLayout100.xml"/><Relationship Id="rId116" Type="http://schemas.openxmlformats.org/officeDocument/2006/relationships/slideLayout" Target="../slideLayouts/slideLayout14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62" Type="http://schemas.openxmlformats.org/officeDocument/2006/relationships/slideLayout" Target="../slideLayouts/slideLayout95.xml"/><Relationship Id="rId83" Type="http://schemas.openxmlformats.org/officeDocument/2006/relationships/slideLayout" Target="../slideLayouts/slideLayout116.xml"/><Relationship Id="rId88" Type="http://schemas.openxmlformats.org/officeDocument/2006/relationships/slideLayout" Target="../slideLayouts/slideLayout121.xml"/><Relationship Id="rId111" Type="http://schemas.openxmlformats.org/officeDocument/2006/relationships/slideLayout" Target="../slideLayouts/slideLayout144.xml"/><Relationship Id="rId15" Type="http://schemas.openxmlformats.org/officeDocument/2006/relationships/slideLayout" Target="../slideLayouts/slideLayout48.xml"/><Relationship Id="rId36" Type="http://schemas.openxmlformats.org/officeDocument/2006/relationships/slideLayout" Target="../slideLayouts/slideLayout69.xml"/><Relationship Id="rId57" Type="http://schemas.openxmlformats.org/officeDocument/2006/relationships/slideLayout" Target="../slideLayouts/slideLayout90.xml"/><Relationship Id="rId106" Type="http://schemas.openxmlformats.org/officeDocument/2006/relationships/slideLayout" Target="../slideLayouts/slideLayout1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theme" Target="../theme/theme3.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image" Target="../media/image24.png"/><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9927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8" r:id="rId27"/>
    <p:sldLayoutId id="2147483690" r:id="rId28"/>
    <p:sldLayoutId id="2147483691" r:id="rId29"/>
    <p:sldLayoutId id="2147483692" r:id="rId30"/>
    <p:sldLayoutId id="2147483693" r:id="rId31"/>
    <p:sldLayoutId id="2147483694" r:id="rId32"/>
    <p:sldLayoutId id="2147483833" r:id="rId33"/>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42439248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 id="2147483744" r:id="rId49"/>
    <p:sldLayoutId id="2147483745" r:id="rId50"/>
    <p:sldLayoutId id="2147483746" r:id="rId51"/>
    <p:sldLayoutId id="2147483747" r:id="rId52"/>
    <p:sldLayoutId id="2147483748" r:id="rId53"/>
    <p:sldLayoutId id="2147483749" r:id="rId54"/>
    <p:sldLayoutId id="2147483750" r:id="rId55"/>
    <p:sldLayoutId id="2147483751" r:id="rId56"/>
    <p:sldLayoutId id="2147483752" r:id="rId57"/>
    <p:sldLayoutId id="2147483753" r:id="rId58"/>
    <p:sldLayoutId id="2147483754" r:id="rId59"/>
    <p:sldLayoutId id="2147483755" r:id="rId60"/>
    <p:sldLayoutId id="2147483756" r:id="rId61"/>
    <p:sldLayoutId id="2147483757" r:id="rId62"/>
    <p:sldLayoutId id="2147483758" r:id="rId63"/>
    <p:sldLayoutId id="2147483759" r:id="rId64"/>
    <p:sldLayoutId id="2147483760" r:id="rId65"/>
    <p:sldLayoutId id="2147483761" r:id="rId66"/>
    <p:sldLayoutId id="2147483762" r:id="rId67"/>
    <p:sldLayoutId id="2147483763" r:id="rId68"/>
    <p:sldLayoutId id="2147483764" r:id="rId69"/>
    <p:sldLayoutId id="2147483765" r:id="rId70"/>
    <p:sldLayoutId id="2147483766" r:id="rId71"/>
    <p:sldLayoutId id="2147483767" r:id="rId72"/>
    <p:sldLayoutId id="2147483768" r:id="rId73"/>
    <p:sldLayoutId id="2147483769" r:id="rId74"/>
    <p:sldLayoutId id="2147483770" r:id="rId75"/>
    <p:sldLayoutId id="2147483771" r:id="rId76"/>
    <p:sldLayoutId id="2147483772" r:id="rId77"/>
    <p:sldLayoutId id="2147483773" r:id="rId78"/>
    <p:sldLayoutId id="2147483774" r:id="rId79"/>
    <p:sldLayoutId id="2147483775" r:id="rId80"/>
    <p:sldLayoutId id="2147483776" r:id="rId81"/>
    <p:sldLayoutId id="2147483777" r:id="rId82"/>
    <p:sldLayoutId id="2147483778" r:id="rId83"/>
    <p:sldLayoutId id="2147483779" r:id="rId84"/>
    <p:sldLayoutId id="2147483780" r:id="rId85"/>
    <p:sldLayoutId id="2147483781" r:id="rId86"/>
    <p:sldLayoutId id="2147483782" r:id="rId87"/>
    <p:sldLayoutId id="2147483783" r:id="rId88"/>
    <p:sldLayoutId id="2147483784" r:id="rId89"/>
    <p:sldLayoutId id="2147483785" r:id="rId90"/>
    <p:sldLayoutId id="2147483786" r:id="rId91"/>
    <p:sldLayoutId id="2147483787" r:id="rId92"/>
    <p:sldLayoutId id="2147483788" r:id="rId93"/>
    <p:sldLayoutId id="2147483789" r:id="rId94"/>
    <p:sldLayoutId id="2147483790" r:id="rId95"/>
    <p:sldLayoutId id="2147483791" r:id="rId96"/>
    <p:sldLayoutId id="2147483792" r:id="rId97"/>
    <p:sldLayoutId id="2147483793" r:id="rId98"/>
    <p:sldLayoutId id="2147483794" r:id="rId99"/>
    <p:sldLayoutId id="2147483795" r:id="rId100"/>
    <p:sldLayoutId id="2147483796" r:id="rId101"/>
    <p:sldLayoutId id="2147483797" r:id="rId102"/>
    <p:sldLayoutId id="2147483798" r:id="rId103"/>
    <p:sldLayoutId id="2147483799" r:id="rId104"/>
    <p:sldLayoutId id="2147483800" r:id="rId105"/>
    <p:sldLayoutId id="2147483801" r:id="rId106"/>
    <p:sldLayoutId id="2147483802" r:id="rId107"/>
    <p:sldLayoutId id="2147483803" r:id="rId108"/>
    <p:sldLayoutId id="2147483804" r:id="rId109"/>
    <p:sldLayoutId id="2147483805" r:id="rId110"/>
    <p:sldLayoutId id="2147483806" r:id="rId111"/>
    <p:sldLayoutId id="2147483807" r:id="rId112"/>
    <p:sldLayoutId id="2147483808" r:id="rId113"/>
    <p:sldLayoutId id="2147483809" r:id="rId114"/>
    <p:sldLayoutId id="2147483810" r:id="rId115"/>
    <p:sldLayoutId id="2147483811" r:id="rId116"/>
    <p:sldLayoutId id="2147483812" r:id="rId117"/>
    <p:sldLayoutId id="2147483813"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3992" y="834572"/>
            <a:ext cx="16955875" cy="122072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683992" y="2726339"/>
            <a:ext cx="16847651" cy="3032780"/>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14148415" y="4263088"/>
            <a:ext cx="10264907" cy="1747165"/>
          </a:xfrm>
          <a:prstGeom prst="rect">
            <a:avLst/>
          </a:prstGeom>
        </p:spPr>
      </p:pic>
    </p:spTree>
    <p:extLst>
      <p:ext uri="{BB962C8B-B14F-4D97-AF65-F5344CB8AC3E}">
        <p14:creationId xmlns:p14="http://schemas.microsoft.com/office/powerpoint/2010/main" val="1163138106"/>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8" r:id="rId13"/>
    <p:sldLayoutId id="2147483829" r:id="rId14"/>
    <p:sldLayoutId id="2147483830" r:id="rId15"/>
    <p:sldLayoutId id="2147483831" r:id="rId16"/>
    <p:sldLayoutId id="2147483832" r:id="rId17"/>
  </p:sldLayoutIdLst>
  <p:transition>
    <p:fade/>
  </p:transition>
  <p:hf hdr="0" dt="0"/>
  <p:txStyles>
    <p:titleStyle>
      <a:lvl1pPr algn="l" defTabSz="1371597" rtl="0" eaLnBrk="1" latinLnBrk="0" hangingPunct="1">
        <a:lnSpc>
          <a:spcPct val="90000"/>
        </a:lnSpc>
        <a:spcBef>
          <a:spcPct val="0"/>
        </a:spcBef>
        <a:buNone/>
        <a:defRPr lang="en-US" sz="4117" b="0" kern="1200" cap="none" spc="-74" baseline="0" dirty="0" smtClean="0">
          <a:ln w="3175">
            <a:noFill/>
          </a:ln>
          <a:solidFill>
            <a:srgbClr val="000000"/>
          </a:solidFill>
          <a:effectLst/>
          <a:latin typeface="+mj-lt"/>
          <a:ea typeface="+mn-ea"/>
          <a:cs typeface="Segoe UI" pitchFamily="34" charset="0"/>
        </a:defRPr>
      </a:lvl1pPr>
    </p:titleStyle>
    <p:bodyStyle>
      <a:lvl1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3529" kern="1200" spc="-74" baseline="0">
          <a:solidFill>
            <a:srgbClr val="000000"/>
          </a:solidFill>
          <a:latin typeface="+mj-lt"/>
          <a:ea typeface="+mn-ea"/>
          <a:cs typeface="+mn-cs"/>
        </a:defRPr>
      </a:lvl1pPr>
      <a:lvl2pPr marL="0" marR="0" indent="0" algn="l" defTabSz="1371597" rtl="0" eaLnBrk="1" fontAlgn="auto" latinLnBrk="0" hangingPunct="1">
        <a:lnSpc>
          <a:spcPct val="100000"/>
        </a:lnSpc>
        <a:spcBef>
          <a:spcPts val="0"/>
        </a:spcBef>
        <a:spcAft>
          <a:spcPts val="0"/>
        </a:spcAft>
        <a:buClrTx/>
        <a:buSzPct val="90000"/>
        <a:buFontTx/>
        <a:buNone/>
        <a:tabLst/>
        <a:defRPr sz="2941" kern="1200" spc="0" baseline="0">
          <a:solidFill>
            <a:srgbClr val="000000"/>
          </a:solidFill>
          <a:latin typeface="+mn-lt"/>
          <a:ea typeface="+mn-ea"/>
          <a:cs typeface="+mn-cs"/>
        </a:defRPr>
      </a:lvl2pPr>
      <a:lvl3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chemeClr val="tx2"/>
          </a:solidFill>
          <a:latin typeface="+mj-lt"/>
          <a:ea typeface="+mn-ea"/>
          <a:cs typeface="+mn-cs"/>
        </a:defRPr>
      </a:lvl3pPr>
      <a:lvl4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rgbClr val="000000"/>
          </a:solidFill>
          <a:latin typeface="+mn-lt"/>
          <a:ea typeface="+mn-ea"/>
          <a:cs typeface="+mn-cs"/>
        </a:defRPr>
      </a:lvl4pPr>
      <a:lvl5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1471" b="1" kern="1200" spc="0" baseline="0">
          <a:solidFill>
            <a:srgbClr val="000000"/>
          </a:solidFill>
          <a:latin typeface="+mn-lt"/>
          <a:ea typeface="+mn-ea"/>
          <a:cs typeface="+mn-cs"/>
        </a:defRPr>
      </a:lvl5pPr>
      <a:lvl6pPr marL="3428991" indent="0" algn="l" defTabSz="1371597" rtl="0" eaLnBrk="1" latinLnBrk="0" hangingPunct="1">
        <a:spcBef>
          <a:spcPct val="20000"/>
        </a:spcBef>
        <a:buFont typeface="Arial" pitchFamily="34" charset="0"/>
        <a:buNone/>
        <a:defRPr sz="2941" kern="1200">
          <a:solidFill>
            <a:schemeClr val="tx1"/>
          </a:solidFill>
          <a:latin typeface="+mn-lt"/>
          <a:ea typeface="+mn-ea"/>
          <a:cs typeface="+mn-cs"/>
        </a:defRPr>
      </a:lvl6pPr>
      <a:lvl7pPr marL="0" indent="0" algn="l" defTabSz="1371597" rtl="0" eaLnBrk="1" latinLnBrk="0" hangingPunct="1">
        <a:lnSpc>
          <a:spcPct val="100000"/>
        </a:lnSpc>
        <a:spcBef>
          <a:spcPts val="0"/>
        </a:spcBef>
        <a:spcAft>
          <a:spcPts val="0"/>
        </a:spcAft>
        <a:buFont typeface="Arial" pitchFamily="34" charset="0"/>
        <a:buNone/>
        <a:defRPr sz="1471" kern="1200">
          <a:solidFill>
            <a:srgbClr val="000000"/>
          </a:solidFill>
          <a:latin typeface="+mn-lt"/>
          <a:ea typeface="+mn-ea"/>
          <a:cs typeface="+mn-cs"/>
        </a:defRPr>
      </a:lvl7pPr>
      <a:lvl8pPr marL="51434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8pPr>
      <a:lvl9pPr marL="58292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9pPr>
    </p:bodyStyle>
    <p:otherStyle>
      <a:defPPr>
        <a:defRPr lang="en-US"/>
      </a:defPPr>
      <a:lvl1pPr marL="0" algn="l" defTabSz="1371597" rtl="0" eaLnBrk="1" latinLnBrk="0" hangingPunct="1">
        <a:defRPr sz="2647" kern="1200">
          <a:solidFill>
            <a:schemeClr val="tx1"/>
          </a:solidFill>
          <a:latin typeface="+mn-lt"/>
          <a:ea typeface="+mn-ea"/>
          <a:cs typeface="+mn-cs"/>
        </a:defRPr>
      </a:lvl1pPr>
      <a:lvl2pPr marL="685799" algn="l" defTabSz="1371597" rtl="0" eaLnBrk="1" latinLnBrk="0" hangingPunct="1">
        <a:defRPr sz="2647" kern="1200">
          <a:solidFill>
            <a:schemeClr val="tx1"/>
          </a:solidFill>
          <a:latin typeface="+mn-lt"/>
          <a:ea typeface="+mn-ea"/>
          <a:cs typeface="+mn-cs"/>
        </a:defRPr>
      </a:lvl2pPr>
      <a:lvl3pPr marL="1371597" algn="l" defTabSz="1371597" rtl="0" eaLnBrk="1" latinLnBrk="0" hangingPunct="1">
        <a:defRPr sz="2647" kern="1200">
          <a:solidFill>
            <a:schemeClr val="tx1"/>
          </a:solidFill>
          <a:latin typeface="+mn-lt"/>
          <a:ea typeface="+mn-ea"/>
          <a:cs typeface="+mn-cs"/>
        </a:defRPr>
      </a:lvl3pPr>
      <a:lvl4pPr marL="2057396" algn="l" defTabSz="1371597" rtl="0" eaLnBrk="1" latinLnBrk="0" hangingPunct="1">
        <a:defRPr sz="2647" kern="1200">
          <a:solidFill>
            <a:schemeClr val="tx1"/>
          </a:solidFill>
          <a:latin typeface="+mn-lt"/>
          <a:ea typeface="+mn-ea"/>
          <a:cs typeface="+mn-cs"/>
        </a:defRPr>
      </a:lvl4pPr>
      <a:lvl5pPr marL="2743194" algn="l" defTabSz="1371597" rtl="0" eaLnBrk="1" latinLnBrk="0" hangingPunct="1">
        <a:defRPr sz="2647" kern="1200">
          <a:solidFill>
            <a:schemeClr val="tx1"/>
          </a:solidFill>
          <a:latin typeface="+mn-lt"/>
          <a:ea typeface="+mn-ea"/>
          <a:cs typeface="+mn-cs"/>
        </a:defRPr>
      </a:lvl5pPr>
      <a:lvl6pPr marL="3428994" algn="l" defTabSz="1371597" rtl="0" eaLnBrk="1" latinLnBrk="0" hangingPunct="1">
        <a:defRPr sz="2647" kern="1200">
          <a:solidFill>
            <a:schemeClr val="tx1"/>
          </a:solidFill>
          <a:latin typeface="+mn-lt"/>
          <a:ea typeface="+mn-ea"/>
          <a:cs typeface="+mn-cs"/>
        </a:defRPr>
      </a:lvl6pPr>
      <a:lvl7pPr marL="4114791" algn="l" defTabSz="1371597" rtl="0" eaLnBrk="1" latinLnBrk="0" hangingPunct="1">
        <a:defRPr sz="2647" kern="1200">
          <a:solidFill>
            <a:schemeClr val="tx1"/>
          </a:solidFill>
          <a:latin typeface="+mn-lt"/>
          <a:ea typeface="+mn-ea"/>
          <a:cs typeface="+mn-cs"/>
        </a:defRPr>
      </a:lvl7pPr>
      <a:lvl8pPr marL="4800590" algn="l" defTabSz="1371597" rtl="0" eaLnBrk="1" latinLnBrk="0" hangingPunct="1">
        <a:defRPr sz="2647" kern="1200">
          <a:solidFill>
            <a:schemeClr val="tx1"/>
          </a:solidFill>
          <a:latin typeface="+mn-lt"/>
          <a:ea typeface="+mn-ea"/>
          <a:cs typeface="+mn-cs"/>
        </a:defRPr>
      </a:lvl8pPr>
      <a:lvl9pPr marL="5486390" algn="l" defTabSz="1371597" rtl="0" eaLnBrk="1" latinLnBrk="0" hangingPunct="1">
        <a:defRPr sz="2647"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app-camp" TargetMode="External"/><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3.jpg"/><Relationship Id="rId7" Type="http://schemas.openxmlformats.org/officeDocument/2006/relationships/diagramQuickStyle" Target="../diagrams/quickStyle1.xml"/><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micklefieldgrade4.wikispaces.com/Flowers" TargetMode="External"/><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hyperlink" Target="http://256stuff.com/gray/docs/oauth2.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hyperlink" Target="http://256stuff.com/gray/docs/oauth2.0/"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32.sv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8.png"/><Relationship Id="rId3" Type="http://schemas.openxmlformats.org/officeDocument/2006/relationships/image" Target="../media/image34.png"/><Relationship Id="rId21" Type="http://schemas.openxmlformats.org/officeDocument/2006/relationships/image" Target="../media/image51.sv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7.png"/><Relationship Id="rId2" Type="http://schemas.openxmlformats.org/officeDocument/2006/relationships/notesSlide" Target="../notesSlides/notesSlide4.xml"/><Relationship Id="rId16" Type="http://schemas.openxmlformats.org/officeDocument/2006/relationships/hyperlink" Target="http://appadvice.com/post/getting-things-done/745771" TargetMode="External"/><Relationship Id="rId20" Type="http://schemas.openxmlformats.org/officeDocument/2006/relationships/image" Target="../media/image50.png"/><Relationship Id="rId1" Type="http://schemas.openxmlformats.org/officeDocument/2006/relationships/slideLayout" Target="../slideLayouts/slideLayout21.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jpg"/><Relationship Id="rId10" Type="http://schemas.openxmlformats.org/officeDocument/2006/relationships/image" Target="../media/image41.svg"/><Relationship Id="rId19" Type="http://schemas.openxmlformats.org/officeDocument/2006/relationships/image" Target="../media/image49.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56.svg"/><Relationship Id="rId3" Type="http://schemas.openxmlformats.org/officeDocument/2006/relationships/image" Target="../media/image34.png"/><Relationship Id="rId21" Type="http://schemas.openxmlformats.org/officeDocument/2006/relationships/image" Target="../media/image46.jp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50.png"/><Relationship Id="rId2" Type="http://schemas.openxmlformats.org/officeDocument/2006/relationships/notesSlide" Target="../notesSlides/notesSlide5.xml"/><Relationship Id="rId16" Type="http://schemas.openxmlformats.org/officeDocument/2006/relationships/image" Target="../media/image55.svg"/><Relationship Id="rId20" Type="http://schemas.openxmlformats.org/officeDocument/2006/relationships/image" Target="../media/image52.png"/><Relationship Id="rId1" Type="http://schemas.openxmlformats.org/officeDocument/2006/relationships/slideLayout" Target="../slideLayouts/slideLayout21.xml"/><Relationship Id="rId6" Type="http://schemas.openxmlformats.org/officeDocument/2006/relationships/image" Target="../media/image54.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8.png"/><Relationship Id="rId23" Type="http://schemas.openxmlformats.org/officeDocument/2006/relationships/image" Target="../media/image47.png"/><Relationship Id="rId10" Type="http://schemas.openxmlformats.org/officeDocument/2006/relationships/image" Target="../media/image41.svg"/><Relationship Id="rId19" Type="http://schemas.openxmlformats.org/officeDocument/2006/relationships/image" Target="../media/image33.png"/><Relationship Id="rId4" Type="http://schemas.openxmlformats.org/officeDocument/2006/relationships/image" Target="../media/image53.sv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hyperlink" Target="http://appadvice.com/post/getting-things-done/745771" TargetMode="External"/></Relationships>
</file>

<file path=ppt/slides/_rels/slide7.xml.rels><?xml version="1.0" encoding="UTF-8" standalone="yes"?>
<Relationships xmlns="http://schemas.openxmlformats.org/package/2006/relationships"><Relationship Id="rId13" Type="http://schemas.openxmlformats.org/officeDocument/2006/relationships/image" Target="../media/image45.svg"/><Relationship Id="rId18" Type="http://schemas.openxmlformats.org/officeDocument/2006/relationships/image" Target="../media/image34.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2.png"/><Relationship Id="rId12" Type="http://schemas.openxmlformats.org/officeDocument/2006/relationships/image" Target="../media/image44.png"/><Relationship Id="rId17" Type="http://schemas.openxmlformats.org/officeDocument/2006/relationships/image" Target="../media/image37.svg"/><Relationship Id="rId25" Type="http://schemas.openxmlformats.org/officeDocument/2006/relationships/image" Target="../media/image62.png"/><Relationship Id="rId33"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36.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21.xml"/><Relationship Id="rId6" Type="http://schemas.openxmlformats.org/officeDocument/2006/relationships/image" Target="../media/image51.svg"/><Relationship Id="rId11" Type="http://schemas.openxmlformats.org/officeDocument/2006/relationships/image" Target="../media/image33.png"/><Relationship Id="rId24" Type="http://schemas.openxmlformats.org/officeDocument/2006/relationships/image" Target="../media/image61.png"/><Relationship Id="rId32" Type="http://schemas.openxmlformats.org/officeDocument/2006/relationships/hyperlink" Target="http://appadvice.com/post/getting-things-done/745771" TargetMode="External"/><Relationship Id="rId5" Type="http://schemas.openxmlformats.org/officeDocument/2006/relationships/image" Target="../media/image50.png"/><Relationship Id="rId15" Type="http://schemas.openxmlformats.org/officeDocument/2006/relationships/image" Target="../media/image39.sv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9.svg"/><Relationship Id="rId19" Type="http://schemas.openxmlformats.org/officeDocument/2006/relationships/image" Target="../media/image35.svg"/><Relationship Id="rId31" Type="http://schemas.openxmlformats.org/officeDocument/2006/relationships/image" Target="../media/image46.jpg"/><Relationship Id="rId4" Type="http://schemas.openxmlformats.org/officeDocument/2006/relationships/image" Target="../media/image41.svg"/><Relationship Id="rId9" Type="http://schemas.openxmlformats.org/officeDocument/2006/relationships/image" Target="../media/image48.png"/><Relationship Id="rId14" Type="http://schemas.openxmlformats.org/officeDocument/2006/relationships/image" Target="../media/image38.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52.png"/><Relationship Id="rId8"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98299-FB9C-182D-936F-64364E9B1949}"/>
              </a:ext>
            </a:extLst>
          </p:cNvPr>
          <p:cNvSpPr>
            <a:spLocks noGrp="1"/>
          </p:cNvSpPr>
          <p:nvPr>
            <p:ph type="title"/>
          </p:nvPr>
        </p:nvSpPr>
        <p:spPr/>
        <p:txBody>
          <a:bodyPr/>
          <a:lstStyle/>
          <a:p>
            <a:r>
              <a:rPr lang="en-US" dirty="0"/>
              <a:t>Speaker Notes</a:t>
            </a:r>
          </a:p>
        </p:txBody>
      </p:sp>
      <p:sp>
        <p:nvSpPr>
          <p:cNvPr id="6" name="Text Placeholder 5">
            <a:extLst>
              <a:ext uri="{FF2B5EF4-FFF2-40B4-BE49-F238E27FC236}">
                <a16:creationId xmlns:a16="http://schemas.microsoft.com/office/drawing/2014/main" id="{BD27404E-E4F9-57F3-D60B-6F9503370885}"/>
              </a:ext>
            </a:extLst>
          </p:cNvPr>
          <p:cNvSpPr>
            <a:spLocks noGrp="1"/>
          </p:cNvSpPr>
          <p:nvPr>
            <p:ph type="body" sz="quarter" idx="12"/>
          </p:nvPr>
        </p:nvSpPr>
        <p:spPr>
          <a:xfrm>
            <a:off x="876300" y="2155032"/>
            <a:ext cx="16528257" cy="6980372"/>
          </a:xfrm>
        </p:spPr>
        <p:txBody>
          <a:bodyPr/>
          <a:lstStyle/>
          <a:p>
            <a:r>
              <a:rPr lang="en-US" dirty="0"/>
              <a:t>This deck is part of “App Camp in a Box”, a set of material to accompany the App Camp labs in an in-person workshop.</a:t>
            </a:r>
          </a:p>
          <a:p>
            <a:r>
              <a:rPr lang="en-US"/>
              <a:t>Instructors are strongly encouraged to watch the App Camp videos and complete the labs before delivering or proctoring App Camp! </a:t>
            </a:r>
            <a:r>
              <a:rPr lang="en-US" dirty="0">
                <a:hlinkClick r:id="rId2"/>
              </a:rPr>
              <a:t>https://aka.ms/app-camp</a:t>
            </a:r>
            <a:r>
              <a:rPr lang="en-US" dirty="0"/>
              <a:t> </a:t>
            </a:r>
          </a:p>
          <a:p>
            <a:r>
              <a:rPr lang="en-US" dirty="0"/>
              <a:t>Instruct your students to do the labs at that same location – </a:t>
            </a:r>
            <a:r>
              <a:rPr lang="en-US" dirty="0">
                <a:hlinkClick r:id="rId2"/>
              </a:rPr>
              <a:t>https://aka.ms/app-camp</a:t>
            </a:r>
            <a:r>
              <a:rPr lang="en-US" dirty="0"/>
              <a:t> </a:t>
            </a:r>
          </a:p>
        </p:txBody>
      </p:sp>
      <p:sp>
        <p:nvSpPr>
          <p:cNvPr id="5" name="Text Placeholder 4">
            <a:extLst>
              <a:ext uri="{FF2B5EF4-FFF2-40B4-BE49-F238E27FC236}">
                <a16:creationId xmlns:a16="http://schemas.microsoft.com/office/drawing/2014/main" id="{A3E96FCC-830F-7CC4-5537-E098CF87D2D6}"/>
              </a:ext>
            </a:extLst>
          </p:cNvPr>
          <p:cNvSpPr>
            <a:spLocks noGrp="1"/>
          </p:cNvSpPr>
          <p:nvPr>
            <p:ph type="body" sz="quarter" idx="11"/>
          </p:nvPr>
        </p:nvSpPr>
        <p:spPr/>
        <p:txBody>
          <a:bodyPr/>
          <a:lstStyle/>
          <a:p>
            <a:pPr algn="ctr"/>
            <a:r>
              <a:rPr lang="en-US" dirty="0"/>
              <a:t>⬇️ Don’t forget to check the speaker notes! ⬇️</a:t>
            </a:r>
          </a:p>
        </p:txBody>
      </p:sp>
    </p:spTree>
    <p:extLst>
      <p:ext uri="{BB962C8B-B14F-4D97-AF65-F5344CB8AC3E}">
        <p14:creationId xmlns:p14="http://schemas.microsoft.com/office/powerpoint/2010/main" val="22264770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D2D6-1BD6-4A56-B8DE-D20E29B6415E}"/>
              </a:ext>
            </a:extLst>
          </p:cNvPr>
          <p:cNvSpPr>
            <a:spLocks noGrp="1"/>
          </p:cNvSpPr>
          <p:nvPr>
            <p:ph type="title"/>
          </p:nvPr>
        </p:nvSpPr>
        <p:spPr>
          <a:xfrm>
            <a:off x="882395" y="685800"/>
            <a:ext cx="16527780" cy="830997"/>
          </a:xfrm>
        </p:spPr>
        <p:txBody>
          <a:bodyPr wrap="square" anchor="t">
            <a:normAutofit/>
          </a:bodyPr>
          <a:lstStyle/>
          <a:p>
            <a:r>
              <a:rPr lang="en-US" dirty="0"/>
              <a:t>Four confusions of Azure AD</a:t>
            </a:r>
          </a:p>
        </p:txBody>
      </p:sp>
      <p:sp>
        <p:nvSpPr>
          <p:cNvPr id="3" name="Content Placeholder 2">
            <a:extLst>
              <a:ext uri="{FF2B5EF4-FFF2-40B4-BE49-F238E27FC236}">
                <a16:creationId xmlns:a16="http://schemas.microsoft.com/office/drawing/2014/main" id="{D088EDE8-BCAF-4855-9D91-26D7A3ECFAD0}"/>
              </a:ext>
            </a:extLst>
          </p:cNvPr>
          <p:cNvSpPr>
            <a:spLocks noGrp="1"/>
          </p:cNvSpPr>
          <p:nvPr>
            <p:ph sz="quarter" idx="13"/>
          </p:nvPr>
        </p:nvSpPr>
        <p:spPr>
          <a:xfrm>
            <a:off x="876301" y="2152650"/>
            <a:ext cx="7815263" cy="6076950"/>
          </a:xfrm>
        </p:spPr>
        <p:txBody>
          <a:bodyPr wrap="square">
            <a:normAutofit/>
          </a:bodyPr>
          <a:lstStyle/>
          <a:p>
            <a:pPr marL="771525" indent="-771525">
              <a:buFont typeface="+mj-lt"/>
              <a:buAutoNum type="arabicPeriod"/>
            </a:pPr>
            <a:r>
              <a:rPr lang="en-US"/>
              <a:t>Product naming confusion</a:t>
            </a:r>
          </a:p>
          <a:p>
            <a:pPr marL="771525" indent="-771525">
              <a:buFont typeface="+mj-lt"/>
              <a:buAutoNum type="arabicPeriod"/>
            </a:pPr>
            <a:r>
              <a:rPr lang="en-US"/>
              <a:t>Tenants and Subscriptions</a:t>
            </a:r>
          </a:p>
          <a:p>
            <a:pPr marL="771525" indent="-771525">
              <a:buFont typeface="+mj-lt"/>
              <a:buAutoNum type="arabicPeriod"/>
            </a:pPr>
            <a:r>
              <a:rPr lang="en-US"/>
              <a:t>Terminology confusion</a:t>
            </a:r>
          </a:p>
          <a:p>
            <a:pPr marL="771525" indent="-771525">
              <a:buFont typeface="+mj-lt"/>
              <a:buAutoNum type="arabicPeriod"/>
            </a:pPr>
            <a:r>
              <a:rPr lang="en-US"/>
              <a:t>Permission confusion</a:t>
            </a:r>
          </a:p>
        </p:txBody>
      </p:sp>
      <p:pic>
        <p:nvPicPr>
          <p:cNvPr id="5" name="Picture 4" descr="Businesswoman hands on head">
            <a:extLst>
              <a:ext uri="{FF2B5EF4-FFF2-40B4-BE49-F238E27FC236}">
                <a16:creationId xmlns:a16="http://schemas.microsoft.com/office/drawing/2014/main" id="{048F7971-D3F8-4791-852E-C86534A3F098}"/>
              </a:ext>
            </a:extLst>
          </p:cNvPr>
          <p:cNvPicPr>
            <a:picLocks noChangeAspect="1"/>
          </p:cNvPicPr>
          <p:nvPr/>
        </p:nvPicPr>
        <p:blipFill>
          <a:blip r:embed="rId3"/>
          <a:stretch>
            <a:fillRect/>
          </a:stretch>
        </p:blipFill>
        <p:spPr>
          <a:xfrm>
            <a:off x="10607449" y="1516797"/>
            <a:ext cx="5768435" cy="18312498"/>
          </a:xfrm>
          <a:prstGeom prst="rect">
            <a:avLst/>
          </a:prstGeom>
          <a:noFill/>
        </p:spPr>
      </p:pic>
    </p:spTree>
    <p:extLst>
      <p:ext uri="{BB962C8B-B14F-4D97-AF65-F5344CB8AC3E}">
        <p14:creationId xmlns:p14="http://schemas.microsoft.com/office/powerpoint/2010/main" val="8892018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945A4F4D-D7A4-4DA9-9F59-20FD46F36A2A}"/>
              </a:ext>
            </a:extLst>
          </p:cNvPr>
          <p:cNvGraphicFramePr>
            <a:graphicFrameLocks noGrp="1"/>
          </p:cNvGraphicFramePr>
          <p:nvPr>
            <p:ph sz="quarter" idx="11"/>
            <p:extLst>
              <p:ext uri="{D42A27DB-BD31-4B8C-83A1-F6EECF244321}">
                <p14:modId xmlns:p14="http://schemas.microsoft.com/office/powerpoint/2010/main" val="2922629445"/>
              </p:ext>
            </p:extLst>
          </p:nvPr>
        </p:nvGraphicFramePr>
        <p:xfrm>
          <a:off x="880644" y="1661714"/>
          <a:ext cx="16526712" cy="7548273"/>
        </p:xfrm>
        <a:graphic>
          <a:graphicData uri="http://schemas.openxmlformats.org/drawingml/2006/table">
            <a:tbl>
              <a:tblPr firstRow="1" bandRow="1">
                <a:tableStyleId>{5C22544A-7EE6-4342-B048-85BDC9FD1C3A}</a:tableStyleId>
              </a:tblPr>
              <a:tblGrid>
                <a:gridCol w="4131678">
                  <a:extLst>
                    <a:ext uri="{9D8B030D-6E8A-4147-A177-3AD203B41FA5}">
                      <a16:colId xmlns:a16="http://schemas.microsoft.com/office/drawing/2014/main" val="1594640638"/>
                    </a:ext>
                  </a:extLst>
                </a:gridCol>
                <a:gridCol w="4131678">
                  <a:extLst>
                    <a:ext uri="{9D8B030D-6E8A-4147-A177-3AD203B41FA5}">
                      <a16:colId xmlns:a16="http://schemas.microsoft.com/office/drawing/2014/main" val="3240695533"/>
                    </a:ext>
                  </a:extLst>
                </a:gridCol>
                <a:gridCol w="4131678">
                  <a:extLst>
                    <a:ext uri="{9D8B030D-6E8A-4147-A177-3AD203B41FA5}">
                      <a16:colId xmlns:a16="http://schemas.microsoft.com/office/drawing/2014/main" val="1166971841"/>
                    </a:ext>
                  </a:extLst>
                </a:gridCol>
                <a:gridCol w="4131678">
                  <a:extLst>
                    <a:ext uri="{9D8B030D-6E8A-4147-A177-3AD203B41FA5}">
                      <a16:colId xmlns:a16="http://schemas.microsoft.com/office/drawing/2014/main" val="279091826"/>
                    </a:ext>
                  </a:extLst>
                </a:gridCol>
              </a:tblGrid>
              <a:tr h="556181">
                <a:tc>
                  <a:txBody>
                    <a:bodyPr/>
                    <a:lstStyle/>
                    <a:p>
                      <a:endParaRPr lang="en-US" sz="2600" dirty="0"/>
                    </a:p>
                  </a:txBody>
                  <a:tcPr marL="137166" marR="137166" marT="68570" marB="6857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a:t>Azure AD</a:t>
                      </a:r>
                    </a:p>
                  </a:txBody>
                  <a:tcPr marL="137166" marR="137166" marT="68570" marB="68570" anchor="ctr">
                    <a:lnL w="12700" cmpd="sng">
                      <a:noFill/>
                    </a:lnL>
                    <a:lnB w="12700" cap="flat" cmpd="sng" algn="ctr">
                      <a:noFill/>
                      <a:prstDash val="solid"/>
                      <a:round/>
                      <a:headEnd type="none" w="med" len="med"/>
                      <a:tailEnd type="none" w="med" len="med"/>
                    </a:lnB>
                  </a:tcPr>
                </a:tc>
                <a:tc hMerge="1">
                  <a:txBody>
                    <a:bodyPr/>
                    <a:lstStyle/>
                    <a:p>
                      <a:endParaRPr lang="en-US" sz="1700" dirty="0"/>
                    </a:p>
                  </a:txBody>
                  <a:tcPr marL="91444" marR="91444" marT="45713" marB="45713"/>
                </a:tc>
                <a:tc>
                  <a:txBody>
                    <a:bodyPr/>
                    <a:lstStyle/>
                    <a:p>
                      <a:endParaRPr lang="en-US" sz="2600" dirty="0"/>
                    </a:p>
                  </a:txBody>
                  <a:tcPr marL="137166" marR="137166" marT="68570" marB="68570" anchor="ctr">
                    <a:lnB w="12700" cap="flat" cmpd="sng" algn="ctr">
                      <a:noFill/>
                      <a:prstDash val="solid"/>
                      <a:round/>
                      <a:headEnd type="none" w="med" len="med"/>
                      <a:tailEnd type="none" w="med" len="med"/>
                    </a:lnB>
                  </a:tcPr>
                </a:tc>
                <a:extLst>
                  <a:ext uri="{0D108BD9-81ED-4DB2-BD59-A6C34878D82A}">
                    <a16:rowId xmlns:a16="http://schemas.microsoft.com/office/drawing/2014/main" val="2261567325"/>
                  </a:ext>
                </a:extLst>
              </a:tr>
              <a:tr h="556181">
                <a:tc>
                  <a:txBody>
                    <a:bodyPr/>
                    <a:lstStyle/>
                    <a:p>
                      <a:pPr algn="ctr"/>
                      <a:r>
                        <a:rPr lang="en-US" sz="2600" b="1" dirty="0">
                          <a:solidFill>
                            <a:schemeClr val="bg1"/>
                          </a:solidFill>
                        </a:rPr>
                        <a:t>Azure ACS</a:t>
                      </a:r>
                    </a:p>
                  </a:txBody>
                  <a:tcPr marL="137166" marR="137166" marT="68570" marB="6857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2600" b="1" dirty="0">
                          <a:solidFill>
                            <a:schemeClr val="bg1"/>
                          </a:solidFill>
                        </a:rPr>
                        <a:t>v1 Endpoint</a:t>
                      </a:r>
                    </a:p>
                  </a:txBody>
                  <a:tcPr marL="137166" marR="137166" marT="68570" marB="68570" anchor="ctr">
                    <a:lnL w="12700" cmpd="sng">
                      <a:noFill/>
                    </a:lnL>
                    <a:lnT w="12700" cap="flat" cmpd="sng" algn="ctr">
                      <a:noFill/>
                      <a:prstDash val="solid"/>
                      <a:round/>
                      <a:headEnd type="none" w="med" len="med"/>
                      <a:tailEnd type="none" w="med" len="med"/>
                    </a:lnT>
                    <a:solidFill>
                      <a:schemeClr val="accent1"/>
                    </a:solidFill>
                  </a:tcPr>
                </a:tc>
                <a:tc>
                  <a:txBody>
                    <a:bodyPr/>
                    <a:lstStyle/>
                    <a:p>
                      <a:pPr algn="ctr"/>
                      <a:r>
                        <a:rPr lang="en-US" sz="2600" b="1" dirty="0">
                          <a:solidFill>
                            <a:schemeClr val="bg1"/>
                          </a:solidFill>
                        </a:rPr>
                        <a:t>v2 Endpoint</a:t>
                      </a:r>
                    </a:p>
                  </a:txBody>
                  <a:tcPr marL="137166" marR="137166" marT="68570" marB="68570" anchor="ctr">
                    <a:lnT w="12700" cap="flat" cmpd="sng" algn="ctr">
                      <a:noFill/>
                      <a:prstDash val="solid"/>
                      <a:round/>
                      <a:headEnd type="none" w="med" len="med"/>
                      <a:tailEnd type="none" w="med" len="med"/>
                    </a:lnT>
                    <a:solidFill>
                      <a:schemeClr val="accent1"/>
                    </a:solidFill>
                  </a:tcPr>
                </a:tc>
                <a:tc>
                  <a:txBody>
                    <a:bodyPr/>
                    <a:lstStyle/>
                    <a:p>
                      <a:pPr algn="ctr"/>
                      <a:r>
                        <a:rPr lang="en-US" sz="2600" b="1" dirty="0">
                          <a:solidFill>
                            <a:schemeClr val="bg1"/>
                          </a:solidFill>
                        </a:rPr>
                        <a:t>Azure AD B2C</a:t>
                      </a:r>
                    </a:p>
                  </a:txBody>
                  <a:tcPr marL="137166" marR="137166" marT="68570" marB="68570" anchor="ctr">
                    <a:lnT w="12700" cap="flat" cmpd="sng" algn="ctr">
                      <a:noFill/>
                      <a:prstDash val="solid"/>
                      <a:round/>
                      <a:headEnd type="none" w="med" len="med"/>
                      <a:tailEnd type="none" w="med" len="med"/>
                    </a:lnT>
                    <a:solidFill>
                      <a:schemeClr val="accent1"/>
                    </a:solidFill>
                  </a:tcPr>
                </a:tc>
                <a:extLst>
                  <a:ext uri="{0D108BD9-81ED-4DB2-BD59-A6C34878D82A}">
                    <a16:rowId xmlns:a16="http://schemas.microsoft.com/office/drawing/2014/main" val="1965937557"/>
                  </a:ext>
                </a:extLst>
              </a:tr>
              <a:tr h="1347314">
                <a:tc>
                  <a:txBody>
                    <a:bodyPr/>
                    <a:lstStyle/>
                    <a:p>
                      <a:r>
                        <a:rPr lang="en-US" sz="2600" dirty="0"/>
                        <a:t>Federation with “social” accounts (Google, Facebook, Microsoft, </a:t>
                      </a:r>
                      <a:r>
                        <a:rPr lang="en-US" sz="2600" dirty="0" err="1"/>
                        <a:t>etc</a:t>
                      </a:r>
                      <a:r>
                        <a:rPr lang="en-US" sz="2600" dirty="0"/>
                        <a:t>)</a:t>
                      </a:r>
                    </a:p>
                  </a:txBody>
                  <a:tcPr marL="137166" marR="137166" marT="68570" marB="68570" anchor="ctr">
                    <a:lnT w="12700" cmpd="sng">
                      <a:noFill/>
                    </a:lnT>
                  </a:tcPr>
                </a:tc>
                <a:tc>
                  <a:txBody>
                    <a:bodyPr/>
                    <a:lstStyle/>
                    <a:p>
                      <a:r>
                        <a:rPr lang="en-US" sz="2600" dirty="0"/>
                        <a:t>Azure AD only</a:t>
                      </a:r>
                    </a:p>
                  </a:txBody>
                  <a:tcPr marL="137166" marR="137166" marT="68570" marB="68570" anchor="ctr"/>
                </a:tc>
                <a:tc>
                  <a:txBody>
                    <a:bodyPr/>
                    <a:lstStyle/>
                    <a:p>
                      <a:r>
                        <a:rPr lang="en-US" sz="2600" dirty="0"/>
                        <a:t>“Unified” Azure AD + Microsoft accounts</a:t>
                      </a:r>
                    </a:p>
                  </a:txBody>
                  <a:tcPr marL="137166" marR="137166" marT="68570" marB="68570" anchor="ctr"/>
                </a:tc>
                <a:tc>
                  <a:txBody>
                    <a:bodyPr/>
                    <a:lstStyle/>
                    <a:p>
                      <a:r>
                        <a:rPr lang="en-US" sz="2600" dirty="0"/>
                        <a:t>Federation with “social” accounts (Google, Facebook, Microsoft, </a:t>
                      </a:r>
                      <a:r>
                        <a:rPr lang="en-US" sz="2600" dirty="0" err="1"/>
                        <a:t>etc</a:t>
                      </a:r>
                      <a:r>
                        <a:rPr lang="en-US" sz="2600" dirty="0"/>
                        <a:t>)</a:t>
                      </a:r>
                    </a:p>
                  </a:txBody>
                  <a:tcPr marL="137166" marR="137166" marT="68570" marB="68570" anchor="ctr"/>
                </a:tc>
                <a:extLst>
                  <a:ext uri="{0D108BD9-81ED-4DB2-BD59-A6C34878D82A}">
                    <a16:rowId xmlns:a16="http://schemas.microsoft.com/office/drawing/2014/main" val="260333738"/>
                  </a:ext>
                </a:extLst>
              </a:tr>
              <a:tr h="929621">
                <a:tc>
                  <a:txBody>
                    <a:bodyPr/>
                    <a:lstStyle/>
                    <a:p>
                      <a:r>
                        <a:rPr lang="en-US" sz="2600" dirty="0"/>
                        <a:t>Static consent model</a:t>
                      </a:r>
                    </a:p>
                  </a:txBody>
                  <a:tcPr marL="137166" marR="137166" marT="68570" marB="68570" anchor="ctr"/>
                </a:tc>
                <a:tc>
                  <a:txBody>
                    <a:bodyPr/>
                    <a:lstStyle/>
                    <a:p>
                      <a:r>
                        <a:rPr lang="en-US" sz="2600" dirty="0"/>
                        <a:t>Static consent model</a:t>
                      </a:r>
                    </a:p>
                  </a:txBody>
                  <a:tcPr marL="137166" marR="137166" marT="68570" marB="68570" anchor="ctr"/>
                </a:tc>
                <a:tc>
                  <a:txBody>
                    <a:bodyPr/>
                    <a:lstStyle/>
                    <a:p>
                      <a:r>
                        <a:rPr lang="en-US" sz="2600" dirty="0"/>
                        <a:t>Dynamic consent model</a:t>
                      </a:r>
                    </a:p>
                  </a:txBody>
                  <a:tcPr marL="137166" marR="137166" marT="68570" marB="68570" anchor="ctr"/>
                </a:tc>
                <a:tc>
                  <a:txBody>
                    <a:bodyPr/>
                    <a:lstStyle/>
                    <a:p>
                      <a:r>
                        <a:rPr lang="en-US" sz="2600" dirty="0"/>
                        <a:t>Static consent, admins only</a:t>
                      </a:r>
                    </a:p>
                  </a:txBody>
                  <a:tcPr marL="137166" marR="137166" marT="68570" marB="68570" anchor="ctr"/>
                </a:tc>
                <a:extLst>
                  <a:ext uri="{0D108BD9-81ED-4DB2-BD59-A6C34878D82A}">
                    <a16:rowId xmlns:a16="http://schemas.microsoft.com/office/drawing/2014/main" val="3422387167"/>
                  </a:ext>
                </a:extLst>
              </a:tr>
              <a:tr h="556181">
                <a:tc>
                  <a:txBody>
                    <a:bodyPr/>
                    <a:lstStyle/>
                    <a:p>
                      <a:endParaRPr lang="en-US" sz="2600" dirty="0"/>
                    </a:p>
                  </a:txBody>
                  <a:tcPr marL="137166" marR="137166" marT="68570" marB="68570" anchor="ctr"/>
                </a:tc>
                <a:tc>
                  <a:txBody>
                    <a:bodyPr/>
                    <a:lstStyle/>
                    <a:p>
                      <a:r>
                        <a:rPr lang="en-US" sz="2600" dirty="0"/>
                        <a:t>Program with ADAL</a:t>
                      </a:r>
                    </a:p>
                  </a:txBody>
                  <a:tcPr marL="137166" marR="137166" marT="68570" marB="68570" anchor="ctr"/>
                </a:tc>
                <a:tc>
                  <a:txBody>
                    <a:bodyPr/>
                    <a:lstStyle/>
                    <a:p>
                      <a:r>
                        <a:rPr lang="en-US" sz="2600" dirty="0"/>
                        <a:t>Program with MSAL</a:t>
                      </a:r>
                    </a:p>
                  </a:txBody>
                  <a:tcPr marL="137166" marR="137166" marT="68570" marB="68570" anchor="ctr"/>
                </a:tc>
                <a:tc>
                  <a:txBody>
                    <a:bodyPr/>
                    <a:lstStyle/>
                    <a:p>
                      <a:r>
                        <a:rPr lang="en-US" sz="2600" dirty="0"/>
                        <a:t>Program with MSAL</a:t>
                      </a:r>
                    </a:p>
                  </a:txBody>
                  <a:tcPr marL="137166" marR="137166" marT="68570" marB="68570" anchor="ctr"/>
                </a:tc>
                <a:extLst>
                  <a:ext uri="{0D108BD9-81ED-4DB2-BD59-A6C34878D82A}">
                    <a16:rowId xmlns:a16="http://schemas.microsoft.com/office/drawing/2014/main" val="1664534848"/>
                  </a:ext>
                </a:extLst>
              </a:tr>
              <a:tr h="1347314">
                <a:tc>
                  <a:txBody>
                    <a:bodyPr/>
                    <a:lstStyle/>
                    <a:p>
                      <a:r>
                        <a:rPr lang="en-US" sz="2600" dirty="0"/>
                        <a:t>Only remaining use is SharePoint and Office Add-ins</a:t>
                      </a:r>
                    </a:p>
                  </a:txBody>
                  <a:tcPr marL="137166" marR="137166" marT="68570" marB="68570" anchor="ctr"/>
                </a:tc>
                <a:tc>
                  <a:txBody>
                    <a:bodyPr/>
                    <a:lstStyle/>
                    <a:p>
                      <a:r>
                        <a:rPr lang="en-US" sz="2600" dirty="0"/>
                        <a:t>Easy to write your own services</a:t>
                      </a:r>
                    </a:p>
                  </a:txBody>
                  <a:tcPr marL="137166" marR="137166" marT="68570" marB="68570" anchor="ctr"/>
                </a:tc>
                <a:tc>
                  <a:txBody>
                    <a:bodyPr/>
                    <a:lstStyle/>
                    <a:p>
                      <a:r>
                        <a:rPr lang="en-US" sz="2600" dirty="0"/>
                        <a:t>Easy to write your own services</a:t>
                      </a:r>
                    </a:p>
                  </a:txBody>
                  <a:tcPr marL="137166" marR="137166" marT="68570" marB="68570" anchor="ctr"/>
                </a:tc>
                <a:tc>
                  <a:txBody>
                    <a:bodyPr/>
                    <a:lstStyle/>
                    <a:p>
                      <a:r>
                        <a:rPr lang="en-US" sz="2600" dirty="0"/>
                        <a:t>Highly scalable</a:t>
                      </a:r>
                    </a:p>
                    <a:p>
                      <a:r>
                        <a:rPr lang="en-US" sz="2600" dirty="0"/>
                        <a:t>Highly customizable</a:t>
                      </a:r>
                    </a:p>
                    <a:p>
                      <a:r>
                        <a:rPr lang="en-US" sz="2600" dirty="0"/>
                        <a:t>No “on behalf of” flow</a:t>
                      </a:r>
                    </a:p>
                  </a:txBody>
                  <a:tcPr marL="137166" marR="137166" marT="68570" marB="68570" anchor="ctr"/>
                </a:tc>
                <a:extLst>
                  <a:ext uri="{0D108BD9-81ED-4DB2-BD59-A6C34878D82A}">
                    <a16:rowId xmlns:a16="http://schemas.microsoft.com/office/drawing/2014/main" val="1300348285"/>
                  </a:ext>
                </a:extLst>
              </a:tr>
              <a:tr h="1302999">
                <a:tc>
                  <a:txBody>
                    <a:bodyPr/>
                    <a:lstStyle/>
                    <a:p>
                      <a:r>
                        <a:rPr lang="en-US" sz="2600" dirty="0"/>
                        <a:t>Register in Azure Service Bus (or in SharePoint for add-ins and S2S)</a:t>
                      </a:r>
                    </a:p>
                  </a:txBody>
                  <a:tcPr marL="137166" marR="137166" marT="68570" marB="68570" anchor="ctr"/>
                </a:tc>
                <a:tc gridSpan="2">
                  <a:txBody>
                    <a:bodyPr/>
                    <a:lstStyle/>
                    <a:p>
                      <a:pPr algn="ctr"/>
                      <a:r>
                        <a:rPr lang="en-US" sz="2600" dirty="0"/>
                        <a:t>Unified Registration Portal</a:t>
                      </a:r>
                    </a:p>
                  </a:txBody>
                  <a:tcPr marL="137166" marR="137166" marT="68570" marB="68570" anchor="ctr"/>
                </a:tc>
                <a:tc hMerge="1">
                  <a:txBody>
                    <a:bodyPr/>
                    <a:lstStyle/>
                    <a:p>
                      <a:r>
                        <a:rPr lang="en-US" sz="1700" dirty="0"/>
                        <a:t>Register in Azure Portal (new UI)</a:t>
                      </a:r>
                    </a:p>
                  </a:txBody>
                  <a:tcPr marL="91444" marR="91444" marT="45713" marB="45713" anchor="ctr"/>
                </a:tc>
                <a:tc>
                  <a:txBody>
                    <a:bodyPr/>
                    <a:lstStyle/>
                    <a:p>
                      <a:r>
                        <a:rPr lang="en-US" sz="2600" dirty="0"/>
                        <a:t>Azure Portal B2C</a:t>
                      </a:r>
                    </a:p>
                  </a:txBody>
                  <a:tcPr marL="137166" marR="137166" marT="68570" marB="68570" anchor="ctr"/>
                </a:tc>
                <a:extLst>
                  <a:ext uri="{0D108BD9-81ED-4DB2-BD59-A6C34878D82A}">
                    <a16:rowId xmlns:a16="http://schemas.microsoft.com/office/drawing/2014/main" val="2829678553"/>
                  </a:ext>
                </a:extLst>
              </a:tr>
              <a:tr h="929621">
                <a:tc>
                  <a:txBody>
                    <a:bodyPr/>
                    <a:lstStyle/>
                    <a:p>
                      <a:r>
                        <a:rPr lang="en-US" sz="2600" dirty="0"/>
                        <a:t>Deprecated</a:t>
                      </a:r>
                    </a:p>
                  </a:txBody>
                  <a:tcPr marL="137166" marR="137166" marT="68570" marB="68570" anchor="ctr"/>
                </a:tc>
                <a:tc>
                  <a:txBody>
                    <a:bodyPr/>
                    <a:lstStyle/>
                    <a:p>
                      <a:endParaRPr lang="en-US" sz="2600" dirty="0"/>
                    </a:p>
                  </a:txBody>
                  <a:tcPr marL="137166" marR="137166" marT="68570" marB="68570" anchor="ctr"/>
                </a:tc>
                <a:tc>
                  <a:txBody>
                    <a:bodyPr/>
                    <a:lstStyle/>
                    <a:p>
                      <a:endParaRPr lang="en-US" sz="2600" dirty="0"/>
                    </a:p>
                  </a:txBody>
                  <a:tcPr marL="137166" marR="137166" marT="68570" marB="68570" anchor="ctr"/>
                </a:tc>
                <a:tc>
                  <a:txBody>
                    <a:bodyPr/>
                    <a:lstStyle/>
                    <a:p>
                      <a:endParaRPr lang="en-US" sz="2600" dirty="0"/>
                    </a:p>
                  </a:txBody>
                  <a:tcPr marL="137166" marR="137166" marT="68570" marB="68570" anchor="ctr"/>
                </a:tc>
                <a:extLst>
                  <a:ext uri="{0D108BD9-81ED-4DB2-BD59-A6C34878D82A}">
                    <a16:rowId xmlns:a16="http://schemas.microsoft.com/office/drawing/2014/main" val="1698741125"/>
                  </a:ext>
                </a:extLst>
              </a:tr>
            </a:tbl>
          </a:graphicData>
        </a:graphic>
      </p:graphicFrame>
      <p:sp>
        <p:nvSpPr>
          <p:cNvPr id="7" name="Rectangle 6">
            <a:extLst>
              <a:ext uri="{FF2B5EF4-FFF2-40B4-BE49-F238E27FC236}">
                <a16:creationId xmlns:a16="http://schemas.microsoft.com/office/drawing/2014/main" id="{15FD2FEC-369D-4921-88F3-8F89BDACE42D}"/>
              </a:ext>
            </a:extLst>
          </p:cNvPr>
          <p:cNvSpPr/>
          <p:nvPr/>
        </p:nvSpPr>
        <p:spPr bwMode="auto">
          <a:xfrm>
            <a:off x="13289657" y="1654137"/>
            <a:ext cx="4117703" cy="75697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E33DE036-12EA-4A66-985A-A3695655CFDF}"/>
              </a:ext>
            </a:extLst>
          </p:cNvPr>
          <p:cNvSpPr/>
          <p:nvPr/>
        </p:nvSpPr>
        <p:spPr bwMode="auto">
          <a:xfrm>
            <a:off x="880645" y="1654137"/>
            <a:ext cx="4117703" cy="75697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D48E281-C358-4E90-AC49-7C6A8922D7D6}"/>
              </a:ext>
            </a:extLst>
          </p:cNvPr>
          <p:cNvSpPr>
            <a:spLocks noGrp="1"/>
          </p:cNvSpPr>
          <p:nvPr>
            <p:ph type="title"/>
          </p:nvPr>
        </p:nvSpPr>
        <p:spPr/>
        <p:txBody>
          <a:bodyPr/>
          <a:lstStyle/>
          <a:p>
            <a:r>
              <a:rPr lang="en-US" dirty="0"/>
              <a:t>1. Azure AD Versions and Variations</a:t>
            </a:r>
          </a:p>
        </p:txBody>
      </p:sp>
    </p:spTree>
    <p:extLst>
      <p:ext uri="{BB962C8B-B14F-4D97-AF65-F5344CB8AC3E}">
        <p14:creationId xmlns:p14="http://schemas.microsoft.com/office/powerpoint/2010/main" val="3641777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E3A7CB-76E2-4E8F-94E5-5E1DC3939173}"/>
              </a:ext>
            </a:extLst>
          </p:cNvPr>
          <p:cNvSpPr>
            <a:spLocks noGrp="1"/>
          </p:cNvSpPr>
          <p:nvPr>
            <p:ph type="title"/>
          </p:nvPr>
        </p:nvSpPr>
        <p:spPr/>
        <p:txBody>
          <a:bodyPr/>
          <a:lstStyle/>
          <a:p>
            <a:r>
              <a:rPr lang="en-US" dirty="0"/>
              <a:t>2. Tenants and Subscriptions</a:t>
            </a:r>
          </a:p>
        </p:txBody>
      </p:sp>
      <p:sp>
        <p:nvSpPr>
          <p:cNvPr id="25" name="TextBox 24">
            <a:extLst>
              <a:ext uri="{FF2B5EF4-FFF2-40B4-BE49-F238E27FC236}">
                <a16:creationId xmlns:a16="http://schemas.microsoft.com/office/drawing/2014/main" id="{CEBFF710-67C2-4829-85E4-147248289A6F}"/>
              </a:ext>
            </a:extLst>
          </p:cNvPr>
          <p:cNvSpPr txBox="1"/>
          <p:nvPr/>
        </p:nvSpPr>
        <p:spPr>
          <a:xfrm>
            <a:off x="1339595" y="2383268"/>
            <a:ext cx="14719556" cy="6647974"/>
          </a:xfrm>
          <a:prstGeom prst="rect">
            <a:avLst/>
          </a:prstGeom>
          <a:noFill/>
        </p:spPr>
        <p:txBody>
          <a:bodyPr wrap="square" lIns="0" tIns="0" rIns="0" bIns="0" rtlCol="0">
            <a:spAutoFit/>
          </a:bodyPr>
          <a:lstStyle/>
          <a:p>
            <a:pPr marL="514350" indent="-514350">
              <a:buFont typeface="Arial" panose="020B0604020202020204" pitchFamily="34" charset="0"/>
              <a:buChar char="•"/>
            </a:pPr>
            <a:r>
              <a:rPr lang="en-US" sz="5400" dirty="0">
                <a:gradFill>
                  <a:gsLst>
                    <a:gs pos="2917">
                      <a:schemeClr val="tx1"/>
                    </a:gs>
                    <a:gs pos="30000">
                      <a:schemeClr val="tx1"/>
                    </a:gs>
                  </a:gsLst>
                  <a:lin ang="5400000" scaled="0"/>
                </a:gradFill>
              </a:rPr>
              <a:t>An M365 tenant is an Azure AD domain</a:t>
            </a:r>
            <a:br>
              <a:rPr lang="en-US" sz="5400" dirty="0">
                <a:gradFill>
                  <a:gsLst>
                    <a:gs pos="2917">
                      <a:schemeClr val="tx1"/>
                    </a:gs>
                    <a:gs pos="30000">
                      <a:schemeClr val="tx1"/>
                    </a:gs>
                  </a:gsLst>
                  <a:lin ang="5400000" scaled="0"/>
                </a:gradFill>
              </a:rPr>
            </a:br>
            <a:endParaRPr lang="en-US" sz="5400" dirty="0">
              <a:gradFill>
                <a:gsLst>
                  <a:gs pos="2917">
                    <a:schemeClr val="tx1"/>
                  </a:gs>
                  <a:gs pos="30000">
                    <a:schemeClr val="tx1"/>
                  </a:gs>
                </a:gsLst>
                <a:lin ang="5400000" scaled="0"/>
              </a:gradFill>
            </a:endParaRPr>
          </a:p>
          <a:p>
            <a:pPr marL="514350" indent="-514350">
              <a:buFont typeface="Arial" panose="020B0604020202020204" pitchFamily="34" charset="0"/>
              <a:buChar char="•"/>
            </a:pPr>
            <a:r>
              <a:rPr lang="en-US" sz="5400" dirty="0">
                <a:gradFill>
                  <a:gsLst>
                    <a:gs pos="2917">
                      <a:schemeClr val="tx1"/>
                    </a:gs>
                    <a:gs pos="30000">
                      <a:schemeClr val="tx1"/>
                    </a:gs>
                  </a:gsLst>
                  <a:lin ang="5400000" scaled="0"/>
                </a:gradFill>
              </a:rPr>
              <a:t>An M365 subscription is used to charge for M365 services</a:t>
            </a:r>
            <a:br>
              <a:rPr lang="en-US" sz="5400" dirty="0">
                <a:gradFill>
                  <a:gsLst>
                    <a:gs pos="2917">
                      <a:schemeClr val="tx1"/>
                    </a:gs>
                    <a:gs pos="30000">
                      <a:schemeClr val="tx1"/>
                    </a:gs>
                  </a:gsLst>
                  <a:lin ang="5400000" scaled="0"/>
                </a:gradFill>
              </a:rPr>
            </a:br>
            <a:r>
              <a:rPr lang="en-US" sz="5400" dirty="0">
                <a:gradFill>
                  <a:gsLst>
                    <a:gs pos="2917">
                      <a:schemeClr val="tx1"/>
                    </a:gs>
                    <a:gs pos="30000">
                      <a:schemeClr val="tx1"/>
                    </a:gs>
                  </a:gsLst>
                  <a:lin ang="5400000" scaled="0"/>
                </a:gradFill>
              </a:rPr>
              <a:t>An Azure subscription is used to charge for Azure services</a:t>
            </a:r>
            <a:br>
              <a:rPr lang="en-US" sz="5400" dirty="0">
                <a:gradFill>
                  <a:gsLst>
                    <a:gs pos="2917">
                      <a:schemeClr val="tx1"/>
                    </a:gs>
                    <a:gs pos="30000">
                      <a:schemeClr val="tx1"/>
                    </a:gs>
                  </a:gsLst>
                  <a:lin ang="5400000" scaled="0"/>
                </a:gradFill>
              </a:rPr>
            </a:br>
            <a:endParaRPr lang="en-US" sz="5400" dirty="0">
              <a:gradFill>
                <a:gsLst>
                  <a:gs pos="2917">
                    <a:schemeClr val="tx1"/>
                  </a:gs>
                  <a:gs pos="30000">
                    <a:schemeClr val="tx1"/>
                  </a:gs>
                </a:gsLst>
                <a:lin ang="5400000" scaled="0"/>
              </a:gradFill>
            </a:endParaRPr>
          </a:p>
          <a:p>
            <a:pPr marL="514350" indent="-514350">
              <a:buFont typeface="Arial" panose="020B0604020202020204" pitchFamily="34" charset="0"/>
              <a:buChar char="•"/>
            </a:pPr>
            <a:r>
              <a:rPr lang="en-US" sz="5400" dirty="0">
                <a:gradFill>
                  <a:gsLst>
                    <a:gs pos="2917">
                      <a:schemeClr val="tx1"/>
                    </a:gs>
                    <a:gs pos="30000">
                      <a:schemeClr val="tx1"/>
                    </a:gs>
                  </a:gsLst>
                  <a:lin ang="5400000" scaled="0"/>
                </a:gradFill>
              </a:rPr>
              <a:t>Your app can be single-tenant or multi-tenant</a:t>
            </a:r>
          </a:p>
        </p:txBody>
      </p:sp>
    </p:spTree>
    <p:extLst>
      <p:ext uri="{BB962C8B-B14F-4D97-AF65-F5344CB8AC3E}">
        <p14:creationId xmlns:p14="http://schemas.microsoft.com/office/powerpoint/2010/main" val="95612731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506594-2D25-4F5D-B2BA-2A9D692B7A88}"/>
              </a:ext>
            </a:extLst>
          </p:cNvPr>
          <p:cNvSpPr/>
          <p:nvPr/>
        </p:nvSpPr>
        <p:spPr bwMode="auto">
          <a:xfrm>
            <a:off x="1867553" y="2838362"/>
            <a:ext cx="14212068" cy="650481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8" tIns="215142" rIns="268928" bIns="215142" numCol="1" spcCol="0" rtlCol="0" fromWordArt="0" anchor="t" anchorCtr="0" forceAA="0" compatLnSpc="1">
            <a:prstTxWarp prst="textNoShape">
              <a:avLst/>
            </a:prstTxWarp>
            <a:noAutofit/>
          </a:bodyPr>
          <a:lstStyle/>
          <a:p>
            <a:pPr algn="ctr" defTabSz="1371260" fontAlgn="base">
              <a:lnSpc>
                <a:spcPct val="90000"/>
              </a:lnSpc>
              <a:spcBef>
                <a:spcPct val="0"/>
              </a:spcBef>
              <a:spcAft>
                <a:spcPct val="0"/>
              </a:spcAft>
            </a:pPr>
            <a:endParaRPr lang="en-US" sz="353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72E3A7CB-76E2-4E8F-94E5-5E1DC3939173}"/>
              </a:ext>
            </a:extLst>
          </p:cNvPr>
          <p:cNvSpPr>
            <a:spLocks noGrp="1"/>
          </p:cNvSpPr>
          <p:nvPr>
            <p:ph type="title"/>
          </p:nvPr>
        </p:nvSpPr>
        <p:spPr/>
        <p:txBody>
          <a:bodyPr/>
          <a:lstStyle/>
          <a:p>
            <a:r>
              <a:rPr lang="en-US" dirty="0"/>
              <a:t>2. Tenants and Subscriptions</a:t>
            </a:r>
          </a:p>
        </p:txBody>
      </p:sp>
      <p:pic>
        <p:nvPicPr>
          <p:cNvPr id="6" name="Picture 5" descr="A picture containing object&#10;&#10;Description generated with high confidence">
            <a:extLst>
              <a:ext uri="{FF2B5EF4-FFF2-40B4-BE49-F238E27FC236}">
                <a16:creationId xmlns:a16="http://schemas.microsoft.com/office/drawing/2014/main" id="{3A7A73F6-74F1-41D0-AEF3-29944ED9CE87}"/>
              </a:ext>
            </a:extLst>
          </p:cNvPr>
          <p:cNvPicPr>
            <a:picLocks noChangeAspect="1"/>
          </p:cNvPicPr>
          <p:nvPr/>
        </p:nvPicPr>
        <p:blipFill>
          <a:blip r:embed="rId3"/>
          <a:stretch>
            <a:fillRect/>
          </a:stretch>
        </p:blipFill>
        <p:spPr>
          <a:xfrm>
            <a:off x="6342224" y="3178985"/>
            <a:ext cx="1170270" cy="1170270"/>
          </a:xfrm>
          <a:prstGeom prst="rect">
            <a:avLst/>
          </a:prstGeom>
        </p:spPr>
      </p:pic>
      <p:pic>
        <p:nvPicPr>
          <p:cNvPr id="8" name="Picture 7">
            <a:extLst>
              <a:ext uri="{FF2B5EF4-FFF2-40B4-BE49-F238E27FC236}">
                <a16:creationId xmlns:a16="http://schemas.microsoft.com/office/drawing/2014/main" id="{809DEFE3-DECD-43CF-9752-7CAFDA998BA4}"/>
              </a:ext>
            </a:extLst>
          </p:cNvPr>
          <p:cNvPicPr>
            <a:picLocks noChangeAspect="1"/>
          </p:cNvPicPr>
          <p:nvPr/>
        </p:nvPicPr>
        <p:blipFill>
          <a:blip r:embed="rId4"/>
          <a:stretch>
            <a:fillRect/>
          </a:stretch>
        </p:blipFill>
        <p:spPr>
          <a:xfrm>
            <a:off x="11209797" y="1995399"/>
            <a:ext cx="1170270" cy="1170270"/>
          </a:xfrm>
          <a:prstGeom prst="rect">
            <a:avLst/>
          </a:prstGeom>
        </p:spPr>
      </p:pic>
      <p:pic>
        <p:nvPicPr>
          <p:cNvPr id="10" name="Picture 9">
            <a:extLst>
              <a:ext uri="{FF2B5EF4-FFF2-40B4-BE49-F238E27FC236}">
                <a16:creationId xmlns:a16="http://schemas.microsoft.com/office/drawing/2014/main" id="{47F142F9-79CD-4583-A255-8CA56022F18E}"/>
              </a:ext>
            </a:extLst>
          </p:cNvPr>
          <p:cNvPicPr>
            <a:picLocks noChangeAspect="1"/>
          </p:cNvPicPr>
          <p:nvPr/>
        </p:nvPicPr>
        <p:blipFill>
          <a:blip r:embed="rId5"/>
          <a:stretch>
            <a:fillRect/>
          </a:stretch>
        </p:blipFill>
        <p:spPr>
          <a:xfrm>
            <a:off x="2371895" y="3165669"/>
            <a:ext cx="1170270" cy="1170270"/>
          </a:xfrm>
          <a:prstGeom prst="rect">
            <a:avLst/>
          </a:prstGeom>
        </p:spPr>
      </p:pic>
      <p:pic>
        <p:nvPicPr>
          <p:cNvPr id="11" name="Picture 10">
            <a:extLst>
              <a:ext uri="{FF2B5EF4-FFF2-40B4-BE49-F238E27FC236}">
                <a16:creationId xmlns:a16="http://schemas.microsoft.com/office/drawing/2014/main" id="{DBF0DDF3-7EB0-4233-BD2D-78130405CE92}"/>
              </a:ext>
            </a:extLst>
          </p:cNvPr>
          <p:cNvPicPr>
            <a:picLocks noChangeAspect="1"/>
          </p:cNvPicPr>
          <p:nvPr/>
        </p:nvPicPr>
        <p:blipFill>
          <a:blip r:embed="rId4"/>
          <a:stretch>
            <a:fillRect/>
          </a:stretch>
        </p:blipFill>
        <p:spPr>
          <a:xfrm>
            <a:off x="11209797" y="3165669"/>
            <a:ext cx="1170270" cy="1170270"/>
          </a:xfrm>
          <a:prstGeom prst="rect">
            <a:avLst/>
          </a:prstGeom>
        </p:spPr>
      </p:pic>
      <p:pic>
        <p:nvPicPr>
          <p:cNvPr id="12" name="Picture 11">
            <a:extLst>
              <a:ext uri="{FF2B5EF4-FFF2-40B4-BE49-F238E27FC236}">
                <a16:creationId xmlns:a16="http://schemas.microsoft.com/office/drawing/2014/main" id="{36C60802-C597-4340-81BC-603836444445}"/>
              </a:ext>
            </a:extLst>
          </p:cNvPr>
          <p:cNvPicPr>
            <a:picLocks noChangeAspect="1"/>
          </p:cNvPicPr>
          <p:nvPr/>
        </p:nvPicPr>
        <p:blipFill>
          <a:blip r:embed="rId4"/>
          <a:stretch>
            <a:fillRect/>
          </a:stretch>
        </p:blipFill>
        <p:spPr>
          <a:xfrm>
            <a:off x="11209797" y="4295991"/>
            <a:ext cx="1170270" cy="1170270"/>
          </a:xfrm>
          <a:prstGeom prst="rect">
            <a:avLst/>
          </a:prstGeom>
        </p:spPr>
      </p:pic>
      <p:cxnSp>
        <p:nvCxnSpPr>
          <p:cNvPr id="14" name="Connector: Elbow 13">
            <a:extLst>
              <a:ext uri="{FF2B5EF4-FFF2-40B4-BE49-F238E27FC236}">
                <a16:creationId xmlns:a16="http://schemas.microsoft.com/office/drawing/2014/main" id="{C2F07E29-300D-4BAF-949A-8AC48C97F9F7}"/>
              </a:ext>
            </a:extLst>
          </p:cNvPr>
          <p:cNvCxnSpPr>
            <a:stCxn id="8" idx="1"/>
            <a:endCxn id="6" idx="3"/>
          </p:cNvCxnSpPr>
          <p:nvPr/>
        </p:nvCxnSpPr>
        <p:spPr>
          <a:xfrm rot="10800000" flipV="1">
            <a:off x="7512496" y="2580534"/>
            <a:ext cx="3697304" cy="118358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BD6ED5BA-F197-4E77-93E3-9FE2F8095FFF}"/>
              </a:ext>
            </a:extLst>
          </p:cNvPr>
          <p:cNvCxnSpPr>
            <a:cxnSpLocks/>
            <a:stCxn id="11" idx="1"/>
            <a:endCxn id="6" idx="3"/>
          </p:cNvCxnSpPr>
          <p:nvPr/>
        </p:nvCxnSpPr>
        <p:spPr>
          <a:xfrm rot="10800000" flipV="1">
            <a:off x="7512496" y="3750805"/>
            <a:ext cx="3697304" cy="1331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8DE6B3F-FE98-403B-A435-0593DBCD107F}"/>
              </a:ext>
            </a:extLst>
          </p:cNvPr>
          <p:cNvCxnSpPr>
            <a:cxnSpLocks/>
            <a:stCxn id="12" idx="1"/>
            <a:endCxn id="6" idx="3"/>
          </p:cNvCxnSpPr>
          <p:nvPr/>
        </p:nvCxnSpPr>
        <p:spPr>
          <a:xfrm rot="10800000">
            <a:off x="7512496" y="3764120"/>
            <a:ext cx="3697304" cy="111701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3A8418-6863-4E50-AF4F-782435DE374E}"/>
              </a:ext>
            </a:extLst>
          </p:cNvPr>
          <p:cNvCxnSpPr>
            <a:stCxn id="10" idx="3"/>
            <a:endCxn id="6" idx="1"/>
          </p:cNvCxnSpPr>
          <p:nvPr/>
        </p:nvCxnSpPr>
        <p:spPr>
          <a:xfrm>
            <a:off x="3542165" y="3750805"/>
            <a:ext cx="2800061" cy="1331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952C8C-9725-4604-B9E6-BDAA3C29A5AD}"/>
              </a:ext>
            </a:extLst>
          </p:cNvPr>
          <p:cNvSpPr txBox="1"/>
          <p:nvPr/>
        </p:nvSpPr>
        <p:spPr>
          <a:xfrm>
            <a:off x="1393109" y="5592947"/>
            <a:ext cx="3127844" cy="2308324"/>
          </a:xfrm>
          <a:prstGeom prst="rect">
            <a:avLst/>
          </a:prstGeom>
          <a:noFill/>
        </p:spPr>
        <p:txBody>
          <a:bodyPr wrap="square" lIns="0" tIns="0" rIns="0" bIns="0" rtlCol="0">
            <a:spAutoFit/>
          </a:bodyPr>
          <a:lstStyle/>
          <a:p>
            <a:pPr algn="ctr"/>
            <a:r>
              <a:rPr lang="en-US" sz="3000" dirty="0">
                <a:gradFill>
                  <a:gsLst>
                    <a:gs pos="2917">
                      <a:schemeClr val="tx1"/>
                    </a:gs>
                    <a:gs pos="30000">
                      <a:schemeClr val="tx1"/>
                    </a:gs>
                  </a:gsLst>
                  <a:lin ang="5400000" scaled="0"/>
                </a:gradFill>
              </a:rPr>
              <a:t>M365 subscriptions have a 1:1 relationship with Azure AD domains</a:t>
            </a:r>
          </a:p>
        </p:txBody>
      </p:sp>
      <p:sp>
        <p:nvSpPr>
          <p:cNvPr id="24" name="TextBox 23">
            <a:extLst>
              <a:ext uri="{FF2B5EF4-FFF2-40B4-BE49-F238E27FC236}">
                <a16:creationId xmlns:a16="http://schemas.microsoft.com/office/drawing/2014/main" id="{70ACB9FD-FFDB-481B-BBAC-4B4F5AB85A61}"/>
              </a:ext>
            </a:extLst>
          </p:cNvPr>
          <p:cNvSpPr txBox="1"/>
          <p:nvPr/>
        </p:nvSpPr>
        <p:spPr>
          <a:xfrm>
            <a:off x="10231012" y="5597549"/>
            <a:ext cx="3127844" cy="1846659"/>
          </a:xfrm>
          <a:prstGeom prst="rect">
            <a:avLst/>
          </a:prstGeom>
          <a:noFill/>
        </p:spPr>
        <p:txBody>
          <a:bodyPr wrap="square" lIns="0" tIns="0" rIns="0" bIns="0" rtlCol="0">
            <a:spAutoFit/>
          </a:bodyPr>
          <a:lstStyle/>
          <a:p>
            <a:pPr algn="ctr"/>
            <a:r>
              <a:rPr lang="en-US" sz="3000" dirty="0">
                <a:gradFill>
                  <a:gsLst>
                    <a:gs pos="2917">
                      <a:schemeClr val="tx1"/>
                    </a:gs>
                    <a:gs pos="30000">
                      <a:schemeClr val="tx1"/>
                    </a:gs>
                  </a:gsLst>
                  <a:lin ang="5400000" scaled="0"/>
                </a:gradFill>
              </a:rPr>
              <a:t>Many Azure subscriptions can trust an Azure AD domain</a:t>
            </a:r>
          </a:p>
        </p:txBody>
      </p:sp>
      <p:sp>
        <p:nvSpPr>
          <p:cNvPr id="2" name="TextBox 1">
            <a:extLst>
              <a:ext uri="{FF2B5EF4-FFF2-40B4-BE49-F238E27FC236}">
                <a16:creationId xmlns:a16="http://schemas.microsoft.com/office/drawing/2014/main" id="{924974FC-6867-40EC-9B4B-A83B60A3375D}"/>
              </a:ext>
            </a:extLst>
          </p:cNvPr>
          <p:cNvSpPr txBox="1"/>
          <p:nvPr/>
        </p:nvSpPr>
        <p:spPr>
          <a:xfrm>
            <a:off x="7678844" y="3887651"/>
            <a:ext cx="206788" cy="461665"/>
          </a:xfrm>
          <a:prstGeom prst="rect">
            <a:avLst/>
          </a:prstGeom>
          <a:noFill/>
        </p:spPr>
        <p:txBody>
          <a:bodyPr wrap="none" lIns="0" tIns="0" rIns="0" bIns="0" rtlCol="0">
            <a:spAutoFit/>
          </a:bodyPr>
          <a:lstStyle/>
          <a:p>
            <a:pPr algn="l"/>
            <a:r>
              <a:rPr lang="en-US" sz="3000" dirty="0">
                <a:gradFill>
                  <a:gsLst>
                    <a:gs pos="2917">
                      <a:schemeClr val="tx1"/>
                    </a:gs>
                    <a:gs pos="30000">
                      <a:schemeClr val="tx1"/>
                    </a:gs>
                  </a:gsLst>
                  <a:lin ang="5400000" scaled="0"/>
                </a:gradFill>
              </a:rPr>
              <a:t>1</a:t>
            </a:r>
          </a:p>
        </p:txBody>
      </p:sp>
      <p:sp>
        <p:nvSpPr>
          <p:cNvPr id="16" name="TextBox 15">
            <a:extLst>
              <a:ext uri="{FF2B5EF4-FFF2-40B4-BE49-F238E27FC236}">
                <a16:creationId xmlns:a16="http://schemas.microsoft.com/office/drawing/2014/main" id="{04258C92-AD3D-4D36-A225-B326EB9D9C9B}"/>
              </a:ext>
            </a:extLst>
          </p:cNvPr>
          <p:cNvSpPr txBox="1"/>
          <p:nvPr/>
        </p:nvSpPr>
        <p:spPr>
          <a:xfrm>
            <a:off x="5948915" y="3887651"/>
            <a:ext cx="206759" cy="461665"/>
          </a:xfrm>
          <a:prstGeom prst="rect">
            <a:avLst/>
          </a:prstGeom>
          <a:noFill/>
        </p:spPr>
        <p:txBody>
          <a:bodyPr wrap="square" lIns="0" tIns="0" rIns="0" bIns="0" rtlCol="0">
            <a:spAutoFit/>
          </a:bodyPr>
          <a:lstStyle/>
          <a:p>
            <a:pPr algn="l"/>
            <a:r>
              <a:rPr lang="en-US" sz="3000" dirty="0">
                <a:gradFill>
                  <a:gsLst>
                    <a:gs pos="2917">
                      <a:schemeClr val="tx1"/>
                    </a:gs>
                    <a:gs pos="30000">
                      <a:schemeClr val="tx1"/>
                    </a:gs>
                  </a:gsLst>
                  <a:lin ang="5400000" scaled="0"/>
                </a:gradFill>
              </a:rPr>
              <a:t>1</a:t>
            </a:r>
          </a:p>
        </p:txBody>
      </p:sp>
      <p:sp>
        <p:nvSpPr>
          <p:cNvPr id="17" name="TextBox 16">
            <a:extLst>
              <a:ext uri="{FF2B5EF4-FFF2-40B4-BE49-F238E27FC236}">
                <a16:creationId xmlns:a16="http://schemas.microsoft.com/office/drawing/2014/main" id="{498D3BE9-FEB7-40C3-9E7A-B35CD47AA118}"/>
              </a:ext>
            </a:extLst>
          </p:cNvPr>
          <p:cNvSpPr txBox="1"/>
          <p:nvPr/>
        </p:nvSpPr>
        <p:spPr>
          <a:xfrm>
            <a:off x="3638152" y="3887651"/>
            <a:ext cx="206759" cy="461665"/>
          </a:xfrm>
          <a:prstGeom prst="rect">
            <a:avLst/>
          </a:prstGeom>
          <a:noFill/>
        </p:spPr>
        <p:txBody>
          <a:bodyPr wrap="square" lIns="0" tIns="0" rIns="0" bIns="0" rtlCol="0">
            <a:spAutoFit/>
          </a:bodyPr>
          <a:lstStyle/>
          <a:p>
            <a:pPr algn="l"/>
            <a:r>
              <a:rPr lang="en-US" sz="3000" dirty="0">
                <a:gradFill>
                  <a:gsLst>
                    <a:gs pos="2917">
                      <a:schemeClr val="tx1"/>
                    </a:gs>
                    <a:gs pos="30000">
                      <a:schemeClr val="tx1"/>
                    </a:gs>
                  </a:gsLst>
                  <a:lin ang="5400000" scaled="0"/>
                </a:gradFill>
              </a:rPr>
              <a:t>1</a:t>
            </a:r>
          </a:p>
        </p:txBody>
      </p:sp>
      <p:sp>
        <p:nvSpPr>
          <p:cNvPr id="19" name="TextBox 18">
            <a:extLst>
              <a:ext uri="{FF2B5EF4-FFF2-40B4-BE49-F238E27FC236}">
                <a16:creationId xmlns:a16="http://schemas.microsoft.com/office/drawing/2014/main" id="{7B08EC18-D67B-4A63-970A-7928B33A5CC4}"/>
              </a:ext>
            </a:extLst>
          </p:cNvPr>
          <p:cNvSpPr txBox="1"/>
          <p:nvPr/>
        </p:nvSpPr>
        <p:spPr>
          <a:xfrm>
            <a:off x="8996240" y="3887651"/>
            <a:ext cx="206759" cy="461665"/>
          </a:xfrm>
          <a:prstGeom prst="rect">
            <a:avLst/>
          </a:prstGeom>
          <a:noFill/>
        </p:spPr>
        <p:txBody>
          <a:bodyPr wrap="square" lIns="0" tIns="0" rIns="0" bIns="0" rtlCol="0">
            <a:spAutoFit/>
          </a:bodyPr>
          <a:lstStyle/>
          <a:p>
            <a:pPr algn="l"/>
            <a:r>
              <a:rPr lang="en-US" sz="3000" i="1" dirty="0">
                <a:gradFill>
                  <a:gsLst>
                    <a:gs pos="2917">
                      <a:schemeClr val="tx1"/>
                    </a:gs>
                    <a:gs pos="30000">
                      <a:schemeClr val="tx1"/>
                    </a:gs>
                  </a:gsLst>
                  <a:lin ang="5400000" scaled="0"/>
                </a:gradFill>
              </a:rPr>
              <a:t>n</a:t>
            </a:r>
          </a:p>
        </p:txBody>
      </p:sp>
      <p:sp>
        <p:nvSpPr>
          <p:cNvPr id="20" name="TextBox 19">
            <a:extLst>
              <a:ext uri="{FF2B5EF4-FFF2-40B4-BE49-F238E27FC236}">
                <a16:creationId xmlns:a16="http://schemas.microsoft.com/office/drawing/2014/main" id="{797FB4A2-6040-4109-8722-E7E7E37DA734}"/>
              </a:ext>
            </a:extLst>
          </p:cNvPr>
          <p:cNvSpPr txBox="1"/>
          <p:nvPr/>
        </p:nvSpPr>
        <p:spPr>
          <a:xfrm>
            <a:off x="5363437" y="5592947"/>
            <a:ext cx="3127844" cy="1846659"/>
          </a:xfrm>
          <a:prstGeom prst="rect">
            <a:avLst/>
          </a:prstGeom>
          <a:noFill/>
        </p:spPr>
        <p:txBody>
          <a:bodyPr wrap="square" lIns="0" tIns="0" rIns="0" bIns="0" rtlCol="0">
            <a:spAutoFit/>
          </a:bodyPr>
          <a:lstStyle/>
          <a:p>
            <a:pPr algn="ctr"/>
            <a:r>
              <a:rPr lang="en-US" sz="3000" dirty="0">
                <a:gradFill>
                  <a:gsLst>
                    <a:gs pos="2917">
                      <a:schemeClr val="tx1"/>
                    </a:gs>
                    <a:gs pos="30000">
                      <a:schemeClr val="tx1"/>
                    </a:gs>
                  </a:gsLst>
                  <a:lin ang="5400000" scaled="0"/>
                </a:gradFill>
              </a:rPr>
              <a:t>An Azure subscription can trust only one Azure AD domain</a:t>
            </a:r>
          </a:p>
        </p:txBody>
      </p:sp>
    </p:spTree>
    <p:extLst>
      <p:ext uri="{BB962C8B-B14F-4D97-AF65-F5344CB8AC3E}">
        <p14:creationId xmlns:p14="http://schemas.microsoft.com/office/powerpoint/2010/main" val="230670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vase of flowers sitting on a red flower&#10;&#10;Description generated with high confidence">
            <a:extLst>
              <a:ext uri="{FF2B5EF4-FFF2-40B4-BE49-F238E27FC236}">
                <a16:creationId xmlns:a16="http://schemas.microsoft.com/office/drawing/2014/main" id="{75759707-9349-4B14-92F2-7CC2165277B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6200000">
            <a:off x="15817226" y="8336842"/>
            <a:ext cx="1763466" cy="2136851"/>
          </a:xfrm>
          <a:prstGeom prst="rect">
            <a:avLst/>
          </a:prstGeom>
        </p:spPr>
      </p:pic>
      <p:sp>
        <p:nvSpPr>
          <p:cNvPr id="2" name="Title 1">
            <a:extLst>
              <a:ext uri="{FF2B5EF4-FFF2-40B4-BE49-F238E27FC236}">
                <a16:creationId xmlns:a16="http://schemas.microsoft.com/office/drawing/2014/main" id="{EC6E55C9-966E-40EA-A251-AC3EB579BCC7}"/>
              </a:ext>
            </a:extLst>
          </p:cNvPr>
          <p:cNvSpPr>
            <a:spLocks noGrp="1"/>
          </p:cNvSpPr>
          <p:nvPr>
            <p:ph type="title"/>
          </p:nvPr>
        </p:nvSpPr>
        <p:spPr>
          <a:xfrm>
            <a:off x="884617" y="736928"/>
            <a:ext cx="15486944" cy="830880"/>
          </a:xfrm>
        </p:spPr>
        <p:txBody>
          <a:bodyPr>
            <a:noAutofit/>
          </a:bodyPr>
          <a:lstStyle/>
          <a:p>
            <a:r>
              <a:rPr lang="en-US" sz="6000" dirty="0"/>
              <a:t>3. A rose by any other name is … confusing!</a:t>
            </a:r>
          </a:p>
        </p:txBody>
      </p:sp>
      <p:graphicFrame>
        <p:nvGraphicFramePr>
          <p:cNvPr id="5" name="Content Placeholder 4">
            <a:extLst>
              <a:ext uri="{FF2B5EF4-FFF2-40B4-BE49-F238E27FC236}">
                <a16:creationId xmlns:a16="http://schemas.microsoft.com/office/drawing/2014/main" id="{C6063D18-D17A-4174-945B-636427F2D7FF}"/>
              </a:ext>
            </a:extLst>
          </p:cNvPr>
          <p:cNvGraphicFramePr>
            <a:graphicFrameLocks noGrp="1"/>
          </p:cNvGraphicFramePr>
          <p:nvPr>
            <p:ph sz="quarter" idx="11"/>
          </p:nvPr>
        </p:nvGraphicFramePr>
        <p:xfrm>
          <a:off x="884617" y="2167364"/>
          <a:ext cx="15044984" cy="68332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3053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1559968" y="1982716"/>
            <a:ext cx="6326417" cy="71960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90" tIns="215112" rIns="268890" bIns="215112" numCol="1" spcCol="0" rtlCol="0" fromWordArt="0" anchor="t" anchorCtr="0" forceAA="0" compatLnSpc="1">
            <a:prstTxWarp prst="textNoShape">
              <a:avLst/>
            </a:prstTxWarp>
            <a:noAutofit/>
          </a:bodyPr>
          <a:lstStyle/>
          <a:p>
            <a:pPr algn="ctr" defTabSz="1370996"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p:cNvSpPr/>
          <p:nvPr/>
        </p:nvSpPr>
        <p:spPr bwMode="auto">
          <a:xfrm>
            <a:off x="3802840" y="1982716"/>
            <a:ext cx="7748915" cy="719605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90" tIns="215112" rIns="268890" bIns="215112" numCol="1" spcCol="0" rtlCol="0" fromWordArt="0" anchor="t" anchorCtr="0" forceAA="0" compatLnSpc="1">
            <a:prstTxWarp prst="textNoShape">
              <a:avLst/>
            </a:prstTxWarp>
            <a:noAutofit/>
          </a:bodyPr>
          <a:lstStyle/>
          <a:p>
            <a:pPr algn="ctr" defTabSz="1370996"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aphicFrame>
        <p:nvGraphicFramePr>
          <p:cNvPr id="7" name="Table 6">
            <a:extLst>
              <a:ext uri="{FF2B5EF4-FFF2-40B4-BE49-F238E27FC236}">
                <a16:creationId xmlns:a16="http://schemas.microsoft.com/office/drawing/2014/main" id="{862781A5-8E1E-4486-A84F-3A7597EB3AC1}"/>
              </a:ext>
            </a:extLst>
          </p:cNvPr>
          <p:cNvGraphicFramePr>
            <a:graphicFrameLocks noGrp="1"/>
          </p:cNvGraphicFramePr>
          <p:nvPr/>
        </p:nvGraphicFramePr>
        <p:xfrm>
          <a:off x="741214" y="2134437"/>
          <a:ext cx="17145171" cy="6135086"/>
        </p:xfrm>
        <a:graphic>
          <a:graphicData uri="http://schemas.openxmlformats.org/drawingml/2006/table">
            <a:tbl>
              <a:tblPr bandRow="1">
                <a:tableStyleId>{2D5ABB26-0587-4C30-8999-92F81FD0307C}</a:tableStyleId>
              </a:tblPr>
              <a:tblGrid>
                <a:gridCol w="3061626">
                  <a:extLst>
                    <a:ext uri="{9D8B030D-6E8A-4147-A177-3AD203B41FA5}">
                      <a16:colId xmlns:a16="http://schemas.microsoft.com/office/drawing/2014/main" val="2301803020"/>
                    </a:ext>
                  </a:extLst>
                </a:gridCol>
                <a:gridCol w="3416927">
                  <a:extLst>
                    <a:ext uri="{9D8B030D-6E8A-4147-A177-3AD203B41FA5}">
                      <a16:colId xmlns:a16="http://schemas.microsoft.com/office/drawing/2014/main" val="904885376"/>
                    </a:ext>
                  </a:extLst>
                </a:gridCol>
                <a:gridCol w="4316498">
                  <a:extLst>
                    <a:ext uri="{9D8B030D-6E8A-4147-A177-3AD203B41FA5}">
                      <a16:colId xmlns:a16="http://schemas.microsoft.com/office/drawing/2014/main" val="111432170"/>
                    </a:ext>
                  </a:extLst>
                </a:gridCol>
                <a:gridCol w="6350120">
                  <a:extLst>
                    <a:ext uri="{9D8B030D-6E8A-4147-A177-3AD203B41FA5}">
                      <a16:colId xmlns:a16="http://schemas.microsoft.com/office/drawing/2014/main" val="189175270"/>
                    </a:ext>
                  </a:extLst>
                </a:gridCol>
              </a:tblGrid>
              <a:tr h="981038">
                <a:tc>
                  <a:txBody>
                    <a:bodyPr/>
                    <a:lstStyle/>
                    <a:p>
                      <a:endParaRPr lang="en-US" sz="3000" b="0" dirty="0">
                        <a:solidFill>
                          <a:schemeClr val="tx1"/>
                        </a:solidFill>
                        <a:latin typeface="+mn-lt"/>
                      </a:endParaRPr>
                    </a:p>
                  </a:txBody>
                  <a:tcPr marL="134444" marR="134444" marT="67223" marB="67223" anchor="ctr">
                    <a:lnL>
                      <a:noFill/>
                    </a:lnL>
                    <a:lnR w="12700" cap="flat" cmpd="sng" algn="ctr">
                      <a:no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3000" b="0" kern="1200" dirty="0">
                        <a:solidFill>
                          <a:schemeClr val="tx1"/>
                        </a:solidFill>
                        <a:latin typeface="+mn-lt"/>
                        <a:ea typeface="+mn-ea"/>
                        <a:cs typeface="+mn-cs"/>
                      </a:endParaRPr>
                    </a:p>
                  </a:txBody>
                  <a:tcPr marL="134444" marR="134444" marT="67223" marB="67223"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3000" b="0" kern="1200">
                        <a:solidFill>
                          <a:schemeClr val="tx1"/>
                        </a:solidFill>
                        <a:latin typeface="+mn-lt"/>
                        <a:ea typeface="+mn-ea"/>
                        <a:cs typeface="+mn-cs"/>
                      </a:endParaRPr>
                    </a:p>
                  </a:txBody>
                  <a:tcPr marL="134444" marR="134444" marT="67223" marB="67223" anchor="ctr">
                    <a:lnL w="57150" cap="flat" cmpd="sng" algn="ctr">
                      <a:noFill/>
                      <a:prstDash val="solid"/>
                      <a:round/>
                      <a:headEnd type="none" w="med" len="med"/>
                      <a:tailEnd type="none" w="med" len="med"/>
                    </a:lnL>
                    <a:lnR>
                      <a:noFill/>
                    </a:lnR>
                    <a:lnT>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9280889"/>
                  </a:ext>
                </a:extLst>
              </a:tr>
              <a:tr h="99372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3000" b="0" kern="1200">
                          <a:solidFill>
                            <a:schemeClr val="tx1"/>
                          </a:solidFill>
                          <a:latin typeface="Segoe UI Semibold" panose="020B0702040204020203" pitchFamily="34" charset="0"/>
                          <a:cs typeface="Segoe UI Semibold" panose="020B0702040204020203" pitchFamily="34" charset="0"/>
                        </a:rPr>
                        <a:t>App type</a:t>
                      </a:r>
                      <a:endParaRPr lang="en-US" sz="3000" b="0" kern="1200">
                        <a:solidFill>
                          <a:schemeClr val="tx1"/>
                        </a:solidFill>
                        <a:latin typeface="Segoe UI Semibold" panose="020B0702040204020203" pitchFamily="34" charset="0"/>
                        <a:ea typeface="+mn-ea"/>
                        <a:cs typeface="Segoe UI Semibold" panose="020B0702040204020203" pitchFamily="34" charset="0"/>
                      </a:endParaRPr>
                    </a:p>
                  </a:txBody>
                  <a:tcPr marL="100835" marR="100835" marT="14006" marB="14006" anchor="ctr">
                    <a:lnL>
                      <a:noFill/>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3000" b="0" kern="1200">
                        <a:solidFill>
                          <a:schemeClr val="tx1"/>
                        </a:solidFill>
                        <a:latin typeface="+mn-lt"/>
                        <a:ea typeface="+mn-ea"/>
                        <a:cs typeface="+mn-cs"/>
                      </a:endParaRPr>
                    </a:p>
                  </a:txBody>
                  <a:tcPr marL="100835" marR="100835" marT="14006" marB="1400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3000" b="0" kern="1200">
                        <a:solidFill>
                          <a:schemeClr val="tx1"/>
                        </a:solidFill>
                        <a:latin typeface="+mn-lt"/>
                        <a:ea typeface="+mn-ea"/>
                        <a:cs typeface="+mn-cs"/>
                      </a:endParaRPr>
                    </a:p>
                  </a:txBody>
                  <a:tcPr marL="100835" marR="100835" marT="14006" marB="14006" anchor="ctr">
                    <a:lnL w="5715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4774319"/>
                  </a:ext>
                </a:extLst>
              </a:tr>
              <a:tr h="164408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3000" b="0" dirty="0">
                          <a:solidFill>
                            <a:schemeClr val="tx1"/>
                          </a:solidFill>
                          <a:latin typeface="Segoe UI Semibold" panose="020B0702040204020203" pitchFamily="34" charset="0"/>
                          <a:cs typeface="Segoe UI Semibold" panose="020B0702040204020203" pitchFamily="34" charset="0"/>
                        </a:rPr>
                        <a:t>Who can consent</a:t>
                      </a:r>
                    </a:p>
                  </a:txBody>
                  <a:tcPr marL="100835" marR="100835" marT="14006" marB="14006" anchor="ctr">
                    <a:lnL>
                      <a:noFill/>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3000" b="0">
                        <a:solidFill>
                          <a:schemeClr val="tx1"/>
                        </a:solidFill>
                        <a:latin typeface="+mn-lt"/>
                      </a:endParaRPr>
                    </a:p>
                  </a:txBody>
                  <a:tcPr marL="100835" marR="100835" marT="14006" marB="14006"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3000" b="0">
                        <a:solidFill>
                          <a:schemeClr val="tx1"/>
                        </a:solidFill>
                        <a:latin typeface="+mn-lt"/>
                      </a:endParaRPr>
                    </a:p>
                  </a:txBody>
                  <a:tcPr marL="100835" marR="100835" marT="14006" marB="14006" anchor="ctr">
                    <a:lnL w="1270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3000" b="0" dirty="0">
                        <a:solidFill>
                          <a:schemeClr val="tx1"/>
                        </a:solidFill>
                        <a:latin typeface="+mn-lt"/>
                      </a:endParaRPr>
                    </a:p>
                  </a:txBody>
                  <a:tcPr marL="100835" marR="100835" marT="14006" marB="14006" anchor="ctr">
                    <a:lnL w="5715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5567369"/>
                  </a:ext>
                </a:extLst>
              </a:tr>
              <a:tr h="251624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3000" b="0" dirty="0">
                          <a:solidFill>
                            <a:schemeClr val="tx1"/>
                          </a:solidFill>
                          <a:latin typeface="Segoe UI Semibold" panose="020B0702040204020203" pitchFamily="34" charset="0"/>
                          <a:cs typeface="Segoe UI Semibold" panose="020B0702040204020203" pitchFamily="34" charset="0"/>
                        </a:rPr>
                        <a:t>Effective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3000" b="0" dirty="0">
                          <a:solidFill>
                            <a:schemeClr val="tx1"/>
                          </a:solidFill>
                          <a:latin typeface="Segoe UI Semibold" panose="020B0702040204020203" pitchFamily="34" charset="0"/>
                          <a:cs typeface="Segoe UI Semibold" panose="020B0702040204020203" pitchFamily="34" charset="0"/>
                        </a:rPr>
                        <a:t>Permissions</a:t>
                      </a:r>
                    </a:p>
                  </a:txBody>
                  <a:tcPr marL="100835" marR="100835" marT="14006" marB="14006" anchor="ctr">
                    <a:lnL>
                      <a:noFill/>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3000" b="0">
                        <a:solidFill>
                          <a:schemeClr val="tx1"/>
                        </a:solidFill>
                        <a:latin typeface="+mn-lt"/>
                      </a:endParaRPr>
                    </a:p>
                  </a:txBody>
                  <a:tcPr marL="100835" marR="100835" marT="14006" marB="14006"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a:p>
                  </a:txBody>
                  <a:tcPr marL="68580" marR="68580" marT="9525" marB="9525"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3000" b="0" dirty="0">
                        <a:solidFill>
                          <a:schemeClr val="tx1"/>
                        </a:solidFill>
                        <a:latin typeface="+mn-lt"/>
                      </a:endParaRPr>
                    </a:p>
                  </a:txBody>
                  <a:tcPr marL="100835" marR="100835" marT="14006" marB="14006" anchor="ctr">
                    <a:lnL w="57150" cap="flat" cmpd="sng" algn="ctr">
                      <a:noFill/>
                      <a:prstDash val="solid"/>
                      <a:round/>
                      <a:headEnd type="none" w="med" len="med"/>
                      <a:tailEnd type="none" w="med" len="med"/>
                    </a:lnL>
                    <a:lnR>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3670788"/>
                  </a:ext>
                </a:extLst>
              </a:tr>
            </a:tbl>
          </a:graphicData>
        </a:graphic>
      </p:graphicFrame>
      <p:sp>
        <p:nvSpPr>
          <p:cNvPr id="2" name="TextBox 1">
            <a:extLst>
              <a:ext uri="{FF2B5EF4-FFF2-40B4-BE49-F238E27FC236}">
                <a16:creationId xmlns:a16="http://schemas.microsoft.com/office/drawing/2014/main" id="{071E01C7-9FDB-46D2-8F6E-C1C886BCCD66}"/>
              </a:ext>
            </a:extLst>
          </p:cNvPr>
          <p:cNvSpPr txBox="1"/>
          <p:nvPr/>
        </p:nvSpPr>
        <p:spPr>
          <a:xfrm>
            <a:off x="4805267" y="1982714"/>
            <a:ext cx="5744071" cy="1249392"/>
          </a:xfrm>
          <a:prstGeom prst="rect">
            <a:avLst/>
          </a:prstGeom>
          <a:noFill/>
        </p:spPr>
        <p:txBody>
          <a:bodyPr wrap="none" lIns="268890" tIns="215112" rIns="268890" bIns="215112" rtlCol="0">
            <a:spAutoFit/>
          </a:bodyPr>
          <a:lstStyle/>
          <a:p>
            <a:pPr algn="ctr">
              <a:lnSpc>
                <a:spcPct val="90000"/>
              </a:lnSpc>
              <a:spcAft>
                <a:spcPts val="882"/>
              </a:spcAft>
              <a:defRPr/>
            </a:pPr>
            <a:r>
              <a:rPr lang="en-US" sz="2942" dirty="0">
                <a:solidFill>
                  <a:srgbClr val="353535"/>
                </a:solidFill>
                <a:latin typeface="Segoe UI Semibold" panose="020B0702040204020203" pitchFamily="34" charset="0"/>
                <a:cs typeface="Segoe UI Semibold" panose="020B0702040204020203" pitchFamily="34" charset="0"/>
              </a:rPr>
              <a:t>User Delegated Permissions</a:t>
            </a:r>
            <a:br>
              <a:rPr lang="en-US" sz="2942" dirty="0">
                <a:solidFill>
                  <a:srgbClr val="353535"/>
                </a:solidFill>
                <a:latin typeface="Segoe UI Semibold" panose="020B0702040204020203" pitchFamily="34" charset="0"/>
                <a:cs typeface="Segoe UI Semibold" panose="020B0702040204020203" pitchFamily="34" charset="0"/>
              </a:rPr>
            </a:br>
            <a:r>
              <a:rPr lang="en-US" sz="2942" b="1" dirty="0">
                <a:solidFill>
                  <a:srgbClr val="353535"/>
                </a:solidFill>
                <a:latin typeface="Segoe UI Semibold" panose="020B0702040204020203" pitchFamily="34" charset="0"/>
                <a:cs typeface="Segoe UI Semibold" panose="020B0702040204020203" pitchFamily="34" charset="0"/>
              </a:rPr>
              <a:t>(Get access on behalf of users)</a:t>
            </a:r>
          </a:p>
        </p:txBody>
      </p:sp>
      <p:sp>
        <p:nvSpPr>
          <p:cNvPr id="6" name="Title 5">
            <a:extLst>
              <a:ext uri="{FF2B5EF4-FFF2-40B4-BE49-F238E27FC236}">
                <a16:creationId xmlns:a16="http://schemas.microsoft.com/office/drawing/2014/main" id="{41D4927A-1B18-45C5-8746-CF0F46E206FB}"/>
              </a:ext>
            </a:extLst>
          </p:cNvPr>
          <p:cNvSpPr>
            <a:spLocks noGrp="1"/>
          </p:cNvSpPr>
          <p:nvPr>
            <p:ph type="title"/>
          </p:nvPr>
        </p:nvSpPr>
        <p:spPr/>
        <p:txBody>
          <a:bodyPr/>
          <a:lstStyle/>
          <a:p>
            <a:r>
              <a:rPr lang="en-US" dirty="0"/>
              <a:t>4. App types and permission types </a:t>
            </a:r>
          </a:p>
        </p:txBody>
      </p:sp>
      <p:sp>
        <p:nvSpPr>
          <p:cNvPr id="3" name="Rectangle 2">
            <a:extLst>
              <a:ext uri="{FF2B5EF4-FFF2-40B4-BE49-F238E27FC236}">
                <a16:creationId xmlns:a16="http://schemas.microsoft.com/office/drawing/2014/main" id="{C4794495-CB5C-4784-999B-5D4169A38444}"/>
              </a:ext>
            </a:extLst>
          </p:cNvPr>
          <p:cNvSpPr/>
          <p:nvPr/>
        </p:nvSpPr>
        <p:spPr>
          <a:xfrm>
            <a:off x="12409894" y="1989512"/>
            <a:ext cx="4626586" cy="1249392"/>
          </a:xfrm>
          <a:prstGeom prst="rect">
            <a:avLst/>
          </a:prstGeom>
          <a:noFill/>
        </p:spPr>
        <p:txBody>
          <a:bodyPr wrap="none" lIns="268890" tIns="215112" rIns="268890" bIns="215112" rtlCol="0">
            <a:spAutoFit/>
          </a:bodyPr>
          <a:lstStyle/>
          <a:p>
            <a:pPr algn="ctr">
              <a:lnSpc>
                <a:spcPct val="90000"/>
              </a:lnSpc>
              <a:spcAft>
                <a:spcPts val="882"/>
              </a:spcAft>
              <a:defRPr/>
            </a:pPr>
            <a:r>
              <a:rPr lang="en-US" sz="2942" dirty="0">
                <a:solidFill>
                  <a:srgbClr val="353535"/>
                </a:solidFill>
                <a:latin typeface="Segoe UI Semibold" panose="020B0702040204020203" pitchFamily="34" charset="0"/>
                <a:cs typeface="Segoe UI Semibold" panose="020B0702040204020203" pitchFamily="34" charset="0"/>
              </a:rPr>
              <a:t>App Permissions</a:t>
            </a:r>
            <a:br>
              <a:rPr lang="en-US" sz="2942" dirty="0">
                <a:solidFill>
                  <a:srgbClr val="353535"/>
                </a:solidFill>
                <a:latin typeface="Segoe UI Semibold" panose="020B0702040204020203" pitchFamily="34" charset="0"/>
                <a:cs typeface="Segoe UI Semibold" panose="020B0702040204020203" pitchFamily="34" charset="0"/>
              </a:rPr>
            </a:br>
            <a:r>
              <a:rPr lang="en-US" sz="2942" dirty="0">
                <a:solidFill>
                  <a:srgbClr val="353535"/>
                </a:solidFill>
                <a:latin typeface="Segoe UI Semibold" panose="020B0702040204020203" pitchFamily="34" charset="0"/>
                <a:cs typeface="Segoe UI Semibold" panose="020B0702040204020203" pitchFamily="34" charset="0"/>
              </a:rPr>
              <a:t>(Get access as a service)</a:t>
            </a:r>
          </a:p>
        </p:txBody>
      </p:sp>
      <p:sp>
        <p:nvSpPr>
          <p:cNvPr id="4" name="TextBox 3">
            <a:extLst>
              <a:ext uri="{FF2B5EF4-FFF2-40B4-BE49-F238E27FC236}">
                <a16:creationId xmlns:a16="http://schemas.microsoft.com/office/drawing/2014/main" id="{821545E2-42E5-404A-9EAD-1DC1B8328849}"/>
              </a:ext>
            </a:extLst>
          </p:cNvPr>
          <p:cNvSpPr txBox="1"/>
          <p:nvPr/>
        </p:nvSpPr>
        <p:spPr>
          <a:xfrm>
            <a:off x="4885862" y="3204514"/>
            <a:ext cx="5582873" cy="849924"/>
          </a:xfrm>
          <a:prstGeom prst="rect">
            <a:avLst/>
          </a:prstGeom>
          <a:noFill/>
        </p:spPr>
        <p:txBody>
          <a:bodyPr wrap="none" lIns="268890" tIns="215112" rIns="268890" bIns="215112" rtlCol="0">
            <a:spAutoFit/>
          </a:bodyPr>
          <a:lstStyle/>
          <a:p>
            <a:pPr algn="ctr">
              <a:defRPr/>
            </a:pPr>
            <a:r>
              <a:rPr lang="en-US" sz="2700">
                <a:solidFill>
                  <a:srgbClr val="353535"/>
                </a:solidFill>
                <a:latin typeface="Segoe UI Semilight"/>
              </a:rPr>
              <a:t>Mobile, Web and Single page app</a:t>
            </a:r>
          </a:p>
        </p:txBody>
      </p:sp>
      <p:sp>
        <p:nvSpPr>
          <p:cNvPr id="5" name="TextBox 4">
            <a:extLst>
              <a:ext uri="{FF2B5EF4-FFF2-40B4-BE49-F238E27FC236}">
                <a16:creationId xmlns:a16="http://schemas.microsoft.com/office/drawing/2014/main" id="{EF171B50-1299-431D-AF8E-6527A9069FC5}"/>
              </a:ext>
            </a:extLst>
          </p:cNvPr>
          <p:cNvSpPr txBox="1"/>
          <p:nvPr/>
        </p:nvSpPr>
        <p:spPr>
          <a:xfrm>
            <a:off x="12356932" y="3009036"/>
            <a:ext cx="4732499" cy="1249392"/>
          </a:xfrm>
          <a:prstGeom prst="rect">
            <a:avLst/>
          </a:prstGeom>
          <a:noFill/>
        </p:spPr>
        <p:txBody>
          <a:bodyPr wrap="square" lIns="268890" tIns="215112" rIns="268890" bIns="215112" rtlCol="0">
            <a:spAutoFit/>
          </a:bodyPr>
          <a:lstStyle>
            <a:defPPr>
              <a:defRPr lang="en-US"/>
            </a:defPPr>
            <a:lvl1pPr lvl="0" algn="ctr">
              <a:defRPr sz="2400"/>
            </a:lvl1pPr>
          </a:lstStyle>
          <a:p>
            <a:pPr>
              <a:defRPr/>
            </a:pPr>
            <a:r>
              <a:rPr lang="en-US" sz="2648" dirty="0">
                <a:solidFill>
                  <a:srgbClr val="353535"/>
                </a:solidFill>
                <a:latin typeface="Segoe UI Semilight"/>
              </a:rPr>
              <a:t>Service and Daemon</a:t>
            </a:r>
            <a:br>
              <a:rPr lang="en-US" sz="2648" dirty="0">
                <a:solidFill>
                  <a:srgbClr val="353535"/>
                </a:solidFill>
                <a:latin typeface="Segoe UI Semilight"/>
              </a:rPr>
            </a:br>
            <a:r>
              <a:rPr lang="en-US" sz="2648" dirty="0">
                <a:solidFill>
                  <a:srgbClr val="353535"/>
                </a:solidFill>
                <a:latin typeface="Segoe UI Semilight"/>
              </a:rPr>
              <a:t>Elevate permissions</a:t>
            </a:r>
          </a:p>
        </p:txBody>
      </p:sp>
      <p:sp>
        <p:nvSpPr>
          <p:cNvPr id="10" name="Rectangle 9">
            <a:extLst>
              <a:ext uri="{FF2B5EF4-FFF2-40B4-BE49-F238E27FC236}">
                <a16:creationId xmlns:a16="http://schemas.microsoft.com/office/drawing/2014/main" id="{22A5A681-D444-4240-BDD3-A40B4D736ABB}"/>
              </a:ext>
            </a:extLst>
          </p:cNvPr>
          <p:cNvSpPr/>
          <p:nvPr/>
        </p:nvSpPr>
        <p:spPr>
          <a:xfrm>
            <a:off x="3916534" y="5942280"/>
            <a:ext cx="3639707" cy="923330"/>
          </a:xfrm>
          <a:prstGeom prst="rect">
            <a:avLst/>
          </a:prstGeom>
        </p:spPr>
        <p:txBody>
          <a:bodyPr wrap="square">
            <a:spAutoFit/>
          </a:bodyPr>
          <a:lstStyle/>
          <a:p>
            <a:pPr algn="ctr">
              <a:defRPr/>
            </a:pPr>
            <a:r>
              <a:rPr lang="en-US" sz="2700" dirty="0">
                <a:solidFill>
                  <a:srgbClr val="353535"/>
                </a:solidFill>
                <a:latin typeface="Segoe UI Semilight"/>
              </a:rPr>
              <a:t>Users can consent </a:t>
            </a:r>
          </a:p>
          <a:p>
            <a:pPr algn="ctr">
              <a:defRPr/>
            </a:pPr>
            <a:r>
              <a:rPr lang="en-US" sz="2700" dirty="0">
                <a:solidFill>
                  <a:srgbClr val="353535"/>
                </a:solidFill>
                <a:latin typeface="Segoe UI Semilight"/>
              </a:rPr>
              <a:t>for their data</a:t>
            </a:r>
          </a:p>
        </p:txBody>
      </p:sp>
      <p:sp>
        <p:nvSpPr>
          <p:cNvPr id="11" name="Rectangle 10">
            <a:extLst>
              <a:ext uri="{FF2B5EF4-FFF2-40B4-BE49-F238E27FC236}">
                <a16:creationId xmlns:a16="http://schemas.microsoft.com/office/drawing/2014/main" id="{9968F498-427D-4195-BC9C-047B895D383F}"/>
              </a:ext>
            </a:extLst>
          </p:cNvPr>
          <p:cNvSpPr/>
          <p:nvPr/>
        </p:nvSpPr>
        <p:spPr>
          <a:xfrm>
            <a:off x="7381373" y="5942282"/>
            <a:ext cx="4117427" cy="923330"/>
          </a:xfrm>
          <a:prstGeom prst="rect">
            <a:avLst/>
          </a:prstGeom>
        </p:spPr>
        <p:txBody>
          <a:bodyPr wrap="square">
            <a:spAutoFit/>
          </a:bodyPr>
          <a:lstStyle/>
          <a:p>
            <a:pPr algn="ctr">
              <a:defRPr/>
            </a:pPr>
            <a:r>
              <a:rPr lang="en-US" sz="2700" dirty="0">
                <a:solidFill>
                  <a:srgbClr val="353535"/>
                </a:solidFill>
                <a:latin typeface="Segoe UI Semilight"/>
              </a:rPr>
              <a:t>Admin can consent</a:t>
            </a:r>
          </a:p>
          <a:p>
            <a:pPr algn="ctr">
              <a:defRPr/>
            </a:pPr>
            <a:r>
              <a:rPr lang="en-US" sz="2700" dirty="0">
                <a:solidFill>
                  <a:srgbClr val="353535"/>
                </a:solidFill>
                <a:latin typeface="Segoe UI Semilight"/>
              </a:rPr>
              <a:t>for them or for all users</a:t>
            </a:r>
          </a:p>
        </p:txBody>
      </p:sp>
      <p:sp>
        <p:nvSpPr>
          <p:cNvPr id="12" name="Rectangle 11">
            <a:extLst>
              <a:ext uri="{FF2B5EF4-FFF2-40B4-BE49-F238E27FC236}">
                <a16:creationId xmlns:a16="http://schemas.microsoft.com/office/drawing/2014/main" id="{848DB5A7-9C13-43A9-A875-E886CC7A8765}"/>
              </a:ext>
            </a:extLst>
          </p:cNvPr>
          <p:cNvSpPr/>
          <p:nvPr/>
        </p:nvSpPr>
        <p:spPr>
          <a:xfrm>
            <a:off x="13668240" y="5942282"/>
            <a:ext cx="2109873" cy="923330"/>
          </a:xfrm>
          <a:prstGeom prst="rect">
            <a:avLst/>
          </a:prstGeom>
        </p:spPr>
        <p:txBody>
          <a:bodyPr wrap="none">
            <a:spAutoFit/>
          </a:bodyPr>
          <a:lstStyle/>
          <a:p>
            <a:pPr algn="ctr">
              <a:defRPr/>
            </a:pPr>
            <a:r>
              <a:rPr lang="en-US" sz="2700" dirty="0">
                <a:solidFill>
                  <a:srgbClr val="353535"/>
                </a:solidFill>
                <a:latin typeface="Segoe UI Semilight"/>
              </a:rPr>
              <a:t>Only admin </a:t>
            </a:r>
            <a:br>
              <a:rPr lang="en-US" sz="2700" dirty="0">
                <a:solidFill>
                  <a:srgbClr val="353535"/>
                </a:solidFill>
                <a:latin typeface="Segoe UI Semilight"/>
              </a:rPr>
            </a:br>
            <a:r>
              <a:rPr lang="en-US" sz="2700" dirty="0">
                <a:solidFill>
                  <a:srgbClr val="353535"/>
                </a:solidFill>
                <a:latin typeface="Segoe UI Semilight"/>
              </a:rPr>
              <a:t>can consent*</a:t>
            </a:r>
          </a:p>
        </p:txBody>
      </p:sp>
      <p:grpSp>
        <p:nvGrpSpPr>
          <p:cNvPr id="30" name="Group 29"/>
          <p:cNvGrpSpPr/>
          <p:nvPr/>
        </p:nvGrpSpPr>
        <p:grpSpPr>
          <a:xfrm>
            <a:off x="5075903" y="7351644"/>
            <a:ext cx="5202785" cy="1482043"/>
            <a:chOff x="3777114" y="4751921"/>
            <a:chExt cx="3538576" cy="1007983"/>
          </a:xfrm>
        </p:grpSpPr>
        <p:sp>
          <p:nvSpPr>
            <p:cNvPr id="19" name="Oval 18"/>
            <p:cNvSpPr/>
            <p:nvPr/>
          </p:nvSpPr>
          <p:spPr bwMode="auto">
            <a:xfrm>
              <a:off x="3777114" y="4751921"/>
              <a:ext cx="2133235" cy="1007983"/>
            </a:xfrm>
            <a:prstGeom prst="ellipse">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90" tIns="215112" rIns="268890" bIns="215112" numCol="1" spcCol="0" rtlCol="0" fromWordArt="0" anchor="t" anchorCtr="0" forceAA="0" compatLnSpc="1">
              <a:prstTxWarp prst="textNoShape">
                <a:avLst/>
              </a:prstTxWarp>
              <a:noAutofit/>
            </a:bodyPr>
            <a:lstStyle/>
            <a:p>
              <a:pPr algn="ctr" defTabSz="1370996"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p:cNvSpPr/>
            <p:nvPr/>
          </p:nvSpPr>
          <p:spPr>
            <a:xfrm>
              <a:off x="3960906" y="4941619"/>
              <a:ext cx="1247147" cy="555156"/>
            </a:xfrm>
            <a:prstGeom prst="rect">
              <a:avLst/>
            </a:prstGeom>
          </p:spPr>
          <p:txBody>
            <a:bodyPr wrap="square">
              <a:spAutoFit/>
            </a:bodyPr>
            <a:lstStyle/>
            <a:p>
              <a:pPr>
                <a:defRPr/>
              </a:pPr>
              <a:r>
                <a:rPr lang="en-US" sz="2352">
                  <a:solidFill>
                    <a:srgbClr val="FFFFFF"/>
                  </a:solidFill>
                  <a:latin typeface="Segoe UI Semilight"/>
                </a:rPr>
                <a:t>App permissions</a:t>
              </a:r>
            </a:p>
          </p:txBody>
        </p:sp>
        <p:sp>
          <p:nvSpPr>
            <p:cNvPr id="22" name="Oval 21"/>
            <p:cNvSpPr/>
            <p:nvPr/>
          </p:nvSpPr>
          <p:spPr bwMode="auto">
            <a:xfrm>
              <a:off x="5182455" y="4751921"/>
              <a:ext cx="2133235" cy="1007983"/>
            </a:xfrm>
            <a:prstGeom prst="ellipse">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90" tIns="215112" rIns="268890" bIns="215112" numCol="1" spcCol="0" rtlCol="0" fromWordArt="0" anchor="t" anchorCtr="0" forceAA="0" compatLnSpc="1">
              <a:prstTxWarp prst="textNoShape">
                <a:avLst/>
              </a:prstTxWarp>
              <a:noAutofit/>
            </a:bodyPr>
            <a:lstStyle/>
            <a:p>
              <a:pPr algn="ctr" defTabSz="1370996"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p:cNvSpPr/>
            <p:nvPr/>
          </p:nvSpPr>
          <p:spPr>
            <a:xfrm>
              <a:off x="5884751" y="4941619"/>
              <a:ext cx="1247147" cy="555156"/>
            </a:xfrm>
            <a:prstGeom prst="rect">
              <a:avLst/>
            </a:prstGeom>
          </p:spPr>
          <p:txBody>
            <a:bodyPr wrap="square">
              <a:spAutoFit/>
            </a:bodyPr>
            <a:lstStyle/>
            <a:p>
              <a:pPr algn="r">
                <a:defRPr/>
              </a:pPr>
              <a:r>
                <a:rPr lang="en-US" sz="2352">
                  <a:solidFill>
                    <a:srgbClr val="FFFFFF"/>
                  </a:solidFill>
                  <a:latin typeface="Segoe UI Semilight"/>
                </a:rPr>
                <a:t>User permissions</a:t>
              </a:r>
            </a:p>
          </p:txBody>
        </p:sp>
        <p:sp>
          <p:nvSpPr>
            <p:cNvPr id="26" name="Freeform: Shape 25"/>
            <p:cNvSpPr/>
            <p:nvPr/>
          </p:nvSpPr>
          <p:spPr bwMode="auto">
            <a:xfrm>
              <a:off x="5182455" y="4879441"/>
              <a:ext cx="727895" cy="752941"/>
            </a:xfrm>
            <a:custGeom>
              <a:avLst/>
              <a:gdLst>
                <a:gd name="connsiteX0" fmla="*/ 363948 w 727895"/>
                <a:gd name="connsiteY0" fmla="*/ 0 h 752941"/>
                <a:gd name="connsiteX1" fmla="*/ 415490 w 727895"/>
                <a:gd name="connsiteY1" fmla="*/ 20094 h 752941"/>
                <a:gd name="connsiteX2" fmla="*/ 727895 w 727895"/>
                <a:gd name="connsiteY2" fmla="*/ 376470 h 752941"/>
                <a:gd name="connsiteX3" fmla="*/ 415490 w 727895"/>
                <a:gd name="connsiteY3" fmla="*/ 732846 h 752941"/>
                <a:gd name="connsiteX4" fmla="*/ 363948 w 727895"/>
                <a:gd name="connsiteY4" fmla="*/ 752941 h 752941"/>
                <a:gd name="connsiteX5" fmla="*/ 312405 w 727895"/>
                <a:gd name="connsiteY5" fmla="*/ 732846 h 752941"/>
                <a:gd name="connsiteX6" fmla="*/ 0 w 727895"/>
                <a:gd name="connsiteY6" fmla="*/ 376470 h 752941"/>
                <a:gd name="connsiteX7" fmla="*/ 312405 w 727895"/>
                <a:gd name="connsiteY7" fmla="*/ 20094 h 752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895" h="752941">
                  <a:moveTo>
                    <a:pt x="363948" y="0"/>
                  </a:moveTo>
                  <a:lnTo>
                    <a:pt x="415490" y="20094"/>
                  </a:lnTo>
                  <a:cubicBezTo>
                    <a:pt x="608510" y="111299"/>
                    <a:pt x="727895" y="237297"/>
                    <a:pt x="727895" y="376470"/>
                  </a:cubicBezTo>
                  <a:cubicBezTo>
                    <a:pt x="727895" y="515644"/>
                    <a:pt x="608510" y="641642"/>
                    <a:pt x="415490" y="732846"/>
                  </a:cubicBezTo>
                  <a:lnTo>
                    <a:pt x="363948" y="752941"/>
                  </a:lnTo>
                  <a:lnTo>
                    <a:pt x="312405" y="732846"/>
                  </a:lnTo>
                  <a:cubicBezTo>
                    <a:pt x="119386" y="641642"/>
                    <a:pt x="0" y="515644"/>
                    <a:pt x="0" y="376470"/>
                  </a:cubicBezTo>
                  <a:cubicBezTo>
                    <a:pt x="0" y="237297"/>
                    <a:pt x="119386" y="111299"/>
                    <a:pt x="312405" y="20094"/>
                  </a:cubicBezTo>
                  <a:close/>
                </a:path>
              </a:pathLst>
            </a:custGeom>
            <a:solidFill>
              <a:schemeClr val="accent1">
                <a:alpha val="70000"/>
              </a:schemeClr>
            </a:solid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90" tIns="215112" rIns="268890" bIns="215112" numCol="1" spcCol="0" rtlCol="0" fromWordArt="0" anchor="t" anchorCtr="0" forceAA="0" compatLnSpc="1">
              <a:prstTxWarp prst="textNoShape">
                <a:avLst/>
              </a:prstTxWarp>
              <a:noAutofit/>
            </a:bodyPr>
            <a:lstStyle/>
            <a:p>
              <a:pPr algn="ctr" defTabSz="1370996"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9" name="Group 28"/>
          <p:cNvGrpSpPr/>
          <p:nvPr/>
        </p:nvGrpSpPr>
        <p:grpSpPr>
          <a:xfrm>
            <a:off x="13154924" y="7358443"/>
            <a:ext cx="3136505" cy="1482043"/>
            <a:chOff x="8858662" y="4751921"/>
            <a:chExt cx="2133235" cy="1007983"/>
          </a:xfrm>
        </p:grpSpPr>
        <p:sp>
          <p:nvSpPr>
            <p:cNvPr id="27" name="Oval 26"/>
            <p:cNvSpPr/>
            <p:nvPr/>
          </p:nvSpPr>
          <p:spPr bwMode="auto">
            <a:xfrm>
              <a:off x="8858662" y="4751921"/>
              <a:ext cx="2133235" cy="1007983"/>
            </a:xfrm>
            <a:prstGeom prst="ellipse">
              <a:avLst/>
            </a:prstGeom>
            <a:solidFill>
              <a:schemeClr val="accent1"/>
            </a:solidFill>
            <a:ln w="381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90" tIns="215112" rIns="268890" bIns="215112" numCol="1" spcCol="0" rtlCol="0" fromWordArt="0" anchor="t" anchorCtr="0" forceAA="0" compatLnSpc="1">
              <a:prstTxWarp prst="textNoShape">
                <a:avLst/>
              </a:prstTxWarp>
              <a:noAutofit/>
            </a:bodyPr>
            <a:lstStyle/>
            <a:p>
              <a:pPr algn="ctr" defTabSz="1370996"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Semilight"/>
                <a:cs typeface="Segoe UI" pitchFamily="34" charset="0"/>
              </a:endParaRPr>
            </a:p>
          </p:txBody>
        </p:sp>
        <p:sp>
          <p:nvSpPr>
            <p:cNvPr id="28" name="Rectangle 27"/>
            <p:cNvSpPr/>
            <p:nvPr/>
          </p:nvSpPr>
          <p:spPr>
            <a:xfrm>
              <a:off x="9160488" y="4867094"/>
              <a:ext cx="1529584" cy="678660"/>
            </a:xfrm>
            <a:prstGeom prst="rect">
              <a:avLst/>
            </a:prstGeom>
          </p:spPr>
          <p:txBody>
            <a:bodyPr wrap="square">
              <a:spAutoFit/>
            </a:bodyPr>
            <a:lstStyle/>
            <a:p>
              <a:pPr algn="ctr">
                <a:defRPr/>
              </a:pPr>
              <a:r>
                <a:rPr lang="en-US" sz="2942">
                  <a:solidFill>
                    <a:srgbClr val="FFFFFF"/>
                  </a:solidFill>
                  <a:latin typeface="Segoe UI Semilight"/>
                </a:rPr>
                <a:t>App permissions</a:t>
              </a:r>
            </a:p>
          </p:txBody>
        </p:sp>
      </p:grpSp>
      <p:cxnSp>
        <p:nvCxnSpPr>
          <p:cNvPr id="15" name="Straight Connector 14"/>
          <p:cNvCxnSpPr>
            <a:cxnSpLocks/>
          </p:cNvCxnSpPr>
          <p:nvPr/>
        </p:nvCxnSpPr>
        <p:spPr>
          <a:xfrm>
            <a:off x="7381370" y="5741258"/>
            <a:ext cx="0" cy="1610381"/>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2F4F25B-8E03-47B0-B035-43E7D47E5666}"/>
              </a:ext>
            </a:extLst>
          </p:cNvPr>
          <p:cNvSpPr txBox="1"/>
          <p:nvPr/>
        </p:nvSpPr>
        <p:spPr>
          <a:xfrm>
            <a:off x="12356932" y="4168905"/>
            <a:ext cx="4732499" cy="841909"/>
          </a:xfrm>
          <a:prstGeom prst="rect">
            <a:avLst/>
          </a:prstGeom>
          <a:noFill/>
        </p:spPr>
        <p:txBody>
          <a:bodyPr wrap="square" lIns="268890" tIns="215112" rIns="268890" bIns="215112" rtlCol="0">
            <a:spAutoFit/>
          </a:bodyPr>
          <a:lstStyle>
            <a:defPPr>
              <a:defRPr lang="en-US"/>
            </a:defPPr>
            <a:lvl1pPr lvl="0" algn="ctr">
              <a:defRPr sz="2400"/>
            </a:lvl1pPr>
          </a:lstStyle>
          <a:p>
            <a:pPr>
              <a:defRPr/>
            </a:pPr>
            <a:r>
              <a:rPr lang="en-US" sz="2648">
                <a:solidFill>
                  <a:srgbClr val="353535"/>
                </a:solidFill>
                <a:latin typeface="Segoe UI Semilight"/>
              </a:rPr>
              <a:t>Application permission</a:t>
            </a:r>
          </a:p>
        </p:txBody>
      </p:sp>
      <p:sp>
        <p:nvSpPr>
          <p:cNvPr id="32" name="TextBox 31">
            <a:extLst>
              <a:ext uri="{FF2B5EF4-FFF2-40B4-BE49-F238E27FC236}">
                <a16:creationId xmlns:a16="http://schemas.microsoft.com/office/drawing/2014/main" id="{2E056987-9ED1-4AD9-952E-1DF78E28BD1A}"/>
              </a:ext>
            </a:extLst>
          </p:cNvPr>
          <p:cNvSpPr txBox="1"/>
          <p:nvPr/>
        </p:nvSpPr>
        <p:spPr>
          <a:xfrm>
            <a:off x="4340798" y="4162350"/>
            <a:ext cx="6672998" cy="841909"/>
          </a:xfrm>
          <a:prstGeom prst="rect">
            <a:avLst/>
          </a:prstGeom>
          <a:noFill/>
        </p:spPr>
        <p:txBody>
          <a:bodyPr wrap="square" lIns="268890" tIns="215112" rIns="268890" bIns="215112" rtlCol="0">
            <a:spAutoFit/>
          </a:bodyPr>
          <a:lstStyle>
            <a:defPPr>
              <a:defRPr lang="en-US"/>
            </a:defPPr>
            <a:lvl1pPr lvl="0" algn="ctr">
              <a:defRPr sz="2400"/>
            </a:lvl1pPr>
          </a:lstStyle>
          <a:p>
            <a:pPr>
              <a:defRPr/>
            </a:pPr>
            <a:r>
              <a:rPr lang="en-US" sz="2648">
                <a:solidFill>
                  <a:srgbClr val="353535"/>
                </a:solidFill>
                <a:latin typeface="Segoe UI Semilight"/>
              </a:rPr>
              <a:t>Delegated permission (user permission)</a:t>
            </a:r>
          </a:p>
        </p:txBody>
      </p:sp>
      <p:sp>
        <p:nvSpPr>
          <p:cNvPr id="13" name="TextBox 12">
            <a:extLst>
              <a:ext uri="{FF2B5EF4-FFF2-40B4-BE49-F238E27FC236}">
                <a16:creationId xmlns:a16="http://schemas.microsoft.com/office/drawing/2014/main" id="{AD1E8F83-4DF7-4D8C-8BC5-1605DE975FFE}"/>
              </a:ext>
            </a:extLst>
          </p:cNvPr>
          <p:cNvSpPr txBox="1"/>
          <p:nvPr/>
        </p:nvSpPr>
        <p:spPr>
          <a:xfrm>
            <a:off x="5912171" y="9588661"/>
            <a:ext cx="11967243" cy="415498"/>
          </a:xfrm>
          <a:prstGeom prst="rect">
            <a:avLst/>
          </a:prstGeom>
          <a:noFill/>
        </p:spPr>
        <p:txBody>
          <a:bodyPr wrap="square" lIns="0" tIns="0" rIns="0" bIns="0" rtlCol="0">
            <a:spAutoFit/>
          </a:bodyPr>
          <a:lstStyle/>
          <a:p>
            <a:pPr algn="r"/>
            <a:r>
              <a:rPr lang="en-US" sz="2700" dirty="0">
                <a:ea typeface="Segoe UI" pitchFamily="34" charset="0"/>
                <a:cs typeface="Segoe UI" pitchFamily="34" charset="0"/>
              </a:rPr>
              <a:t>* Resource-specific consent allows Team owner to consent for just that Team</a:t>
            </a:r>
            <a:endParaRPr lang="en-US" sz="2700" dirty="0"/>
          </a:p>
        </p:txBody>
      </p:sp>
    </p:spTree>
    <p:extLst>
      <p:ext uri="{BB962C8B-B14F-4D97-AF65-F5344CB8AC3E}">
        <p14:creationId xmlns:p14="http://schemas.microsoft.com/office/powerpoint/2010/main" val="313712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EBFFD-BE37-4855-A575-4C337493B473}"/>
              </a:ext>
            </a:extLst>
          </p:cNvPr>
          <p:cNvSpPr>
            <a:spLocks noGrp="1"/>
          </p:cNvSpPr>
          <p:nvPr>
            <p:ph type="title"/>
          </p:nvPr>
        </p:nvSpPr>
        <p:spPr>
          <a:xfrm>
            <a:off x="883567" y="446049"/>
            <a:ext cx="16525436" cy="1292478"/>
          </a:xfrm>
        </p:spPr>
        <p:txBody>
          <a:bodyPr>
            <a:normAutofit/>
          </a:bodyPr>
          <a:lstStyle/>
          <a:p>
            <a:r>
              <a:rPr lang="en-US" dirty="0"/>
              <a:t>Authorization Flows</a:t>
            </a:r>
            <a:br>
              <a:rPr lang="en-US" dirty="0"/>
            </a:br>
            <a:r>
              <a:rPr lang="en-US" sz="3000" dirty="0">
                <a:solidFill>
                  <a:schemeClr val="accent5"/>
                </a:solidFill>
              </a:rPr>
              <a:t>OAuth 2.0 Grant Flows (protocols)</a:t>
            </a:r>
          </a:p>
        </p:txBody>
      </p:sp>
      <p:graphicFrame>
        <p:nvGraphicFramePr>
          <p:cNvPr id="7" name="Content Placeholder 6">
            <a:extLst>
              <a:ext uri="{FF2B5EF4-FFF2-40B4-BE49-F238E27FC236}">
                <a16:creationId xmlns:a16="http://schemas.microsoft.com/office/drawing/2014/main" id="{4A367365-66EE-4D90-9FD4-7F7CCDBE8763}"/>
              </a:ext>
            </a:extLst>
          </p:cNvPr>
          <p:cNvGraphicFramePr>
            <a:graphicFrameLocks noGrp="1"/>
          </p:cNvGraphicFramePr>
          <p:nvPr>
            <p:ph sz="quarter" idx="11"/>
          </p:nvPr>
        </p:nvGraphicFramePr>
        <p:xfrm>
          <a:off x="883567" y="1992292"/>
          <a:ext cx="16526964" cy="7604560"/>
        </p:xfrm>
        <a:graphic>
          <a:graphicData uri="http://schemas.openxmlformats.org/drawingml/2006/table">
            <a:tbl>
              <a:tblPr firstRow="1" bandRow="1">
                <a:tableStyleId>{5C22544A-7EE6-4342-B048-85BDC9FD1C3A}</a:tableStyleId>
              </a:tblPr>
              <a:tblGrid>
                <a:gridCol w="7289849">
                  <a:extLst>
                    <a:ext uri="{9D8B030D-6E8A-4147-A177-3AD203B41FA5}">
                      <a16:colId xmlns:a16="http://schemas.microsoft.com/office/drawing/2014/main" val="3180575966"/>
                    </a:ext>
                  </a:extLst>
                </a:gridCol>
                <a:gridCol w="6595721">
                  <a:extLst>
                    <a:ext uri="{9D8B030D-6E8A-4147-A177-3AD203B41FA5}">
                      <a16:colId xmlns:a16="http://schemas.microsoft.com/office/drawing/2014/main" val="1949490296"/>
                    </a:ext>
                  </a:extLst>
                </a:gridCol>
                <a:gridCol w="2641394">
                  <a:extLst>
                    <a:ext uri="{9D8B030D-6E8A-4147-A177-3AD203B41FA5}">
                      <a16:colId xmlns:a16="http://schemas.microsoft.com/office/drawing/2014/main" val="4200185204"/>
                    </a:ext>
                  </a:extLst>
                </a:gridCol>
              </a:tblGrid>
              <a:tr h="659697">
                <a:tc>
                  <a:txBody>
                    <a:bodyPr/>
                    <a:lstStyle/>
                    <a:p>
                      <a:pPr marL="0" algn="l" defTabSz="932742" rtl="0" eaLnBrk="1" latinLnBrk="0" hangingPunct="1"/>
                      <a:r>
                        <a:rPr lang="en-US" sz="3000" b="1" kern="1200" dirty="0">
                          <a:solidFill>
                            <a:schemeClr val="lt1"/>
                          </a:solidFill>
                          <a:latin typeface="+mn-lt"/>
                          <a:ea typeface="+mn-ea"/>
                          <a:cs typeface="+mn-cs"/>
                        </a:rPr>
                        <a:t>When calling from</a:t>
                      </a:r>
                    </a:p>
                  </a:txBody>
                  <a:tcPr marL="137141" marR="137141" marT="68570" marB="68570"/>
                </a:tc>
                <a:tc>
                  <a:txBody>
                    <a:bodyPr/>
                    <a:lstStyle/>
                    <a:p>
                      <a:pPr marL="0" algn="l" defTabSz="932742" rtl="0" eaLnBrk="1" latinLnBrk="0" hangingPunct="1"/>
                      <a:r>
                        <a:rPr lang="en-US" sz="3000" b="1" kern="1200" dirty="0">
                          <a:solidFill>
                            <a:schemeClr val="lt1"/>
                          </a:solidFill>
                          <a:latin typeface="+mn-lt"/>
                          <a:ea typeface="+mn-ea"/>
                          <a:cs typeface="+mn-cs"/>
                        </a:rPr>
                        <a:t>Use this flow</a:t>
                      </a:r>
                    </a:p>
                  </a:txBody>
                  <a:tcPr marL="137141" marR="137141" marT="68570" marB="68570"/>
                </a:tc>
                <a:tc>
                  <a:txBody>
                    <a:bodyPr/>
                    <a:lstStyle/>
                    <a:p>
                      <a:pPr algn="l"/>
                      <a:r>
                        <a:rPr lang="en-US" sz="3000" b="1" kern="1200" dirty="0">
                          <a:solidFill>
                            <a:schemeClr val="lt1"/>
                          </a:solidFill>
                          <a:latin typeface="+mn-lt"/>
                          <a:ea typeface="+mn-ea"/>
                          <a:cs typeface="+mn-cs"/>
                        </a:rPr>
                        <a:t>Permission</a:t>
                      </a:r>
                    </a:p>
                  </a:txBody>
                  <a:tcPr marL="137141" marR="137141" marT="68570" marB="68570"/>
                </a:tc>
                <a:extLst>
                  <a:ext uri="{0D108BD9-81ED-4DB2-BD59-A6C34878D82A}">
                    <a16:rowId xmlns:a16="http://schemas.microsoft.com/office/drawing/2014/main" val="1437015086"/>
                  </a:ext>
                </a:extLst>
              </a:tr>
              <a:tr h="1142979">
                <a:tc>
                  <a:txBody>
                    <a:bodyPr/>
                    <a:lstStyle/>
                    <a:p>
                      <a:r>
                        <a:rPr lang="en-US" sz="3600" dirty="0"/>
                        <a:t>Browser </a:t>
                      </a:r>
                      <a:r>
                        <a:rPr lang="en-US" sz="3600" dirty="0">
                          <a:sym typeface="Wingdings" panose="05000000000000000000" pitchFamily="2" charset="2"/>
                        </a:rPr>
                        <a:t> Web Service</a:t>
                      </a:r>
                      <a:endParaRPr lang="en-US" sz="3600" dirty="0"/>
                    </a:p>
                  </a:txBody>
                  <a:tcPr marL="137141" marR="137141" marT="68570" marB="68570"/>
                </a:tc>
                <a:tc>
                  <a:txBody>
                    <a:bodyPr/>
                    <a:lstStyle/>
                    <a:p>
                      <a:r>
                        <a:rPr lang="en-US" sz="3600" dirty="0"/>
                        <a:t>Authorization Code PKCE Flow</a:t>
                      </a:r>
                      <a:br>
                        <a:rPr lang="en-US" sz="3600" dirty="0"/>
                      </a:br>
                      <a:r>
                        <a:rPr lang="en-US" sz="3000" dirty="0">
                          <a:sym typeface="Wingdings" panose="05000000000000000000" pitchFamily="2" charset="2"/>
                        </a:rPr>
                        <a:t>(use v2 endpoint, MSAL 2.0)</a:t>
                      </a:r>
                      <a:endParaRPr lang="en-US" sz="3600" dirty="0"/>
                    </a:p>
                  </a:txBody>
                  <a:tcPr marL="137141" marR="137141" marT="68570" marB="68570"/>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700" kern="1200" dirty="0">
                          <a:solidFill>
                            <a:schemeClr val="dk1"/>
                          </a:solidFill>
                          <a:latin typeface="+mn-lt"/>
                          <a:ea typeface="+mn-ea"/>
                          <a:cs typeface="+mn-cs"/>
                        </a:rPr>
                        <a:t>User Delegated</a:t>
                      </a:r>
                    </a:p>
                  </a:txBody>
                  <a:tcPr marL="137141" marR="137141" marT="68570" marB="68570" anchor="ctr"/>
                </a:tc>
                <a:extLst>
                  <a:ext uri="{0D108BD9-81ED-4DB2-BD59-A6C34878D82A}">
                    <a16:rowId xmlns:a16="http://schemas.microsoft.com/office/drawing/2014/main" val="3495132995"/>
                  </a:ext>
                </a:extLst>
              </a:tr>
              <a:tr h="1142979">
                <a:tc>
                  <a:txBody>
                    <a:bodyPr/>
                    <a:lstStyle/>
                    <a:p>
                      <a:r>
                        <a:rPr lang="en-US" sz="3600" dirty="0"/>
                        <a:t>Native application </a:t>
                      </a:r>
                      <a:r>
                        <a:rPr lang="en-US" sz="3600" dirty="0">
                          <a:sym typeface="Wingdings" panose="05000000000000000000" pitchFamily="2" charset="2"/>
                        </a:rPr>
                        <a:t> Web Service</a:t>
                      </a:r>
                      <a:endParaRPr lang="en-US" sz="3600" dirty="0"/>
                    </a:p>
                  </a:txBody>
                  <a:tcPr marL="137141" marR="137141" marT="68570" marB="68570"/>
                </a:tc>
                <a:tc>
                  <a:txBody>
                    <a:bodyPr/>
                    <a:lstStyle/>
                    <a:p>
                      <a:r>
                        <a:rPr lang="en-US" sz="3600" dirty="0"/>
                        <a:t>Authorization Code Flow</a:t>
                      </a:r>
                      <a:br>
                        <a:rPr lang="en-US" sz="3600" dirty="0"/>
                      </a:br>
                      <a:r>
                        <a:rPr lang="en-US" sz="3000" dirty="0"/>
                        <a:t>(</a:t>
                      </a:r>
                      <a:r>
                        <a:rPr lang="en-US" sz="2700" kern="1200" dirty="0">
                          <a:solidFill>
                            <a:schemeClr val="dk1"/>
                          </a:solidFill>
                          <a:latin typeface="+mn-lt"/>
                          <a:ea typeface="+mn-ea"/>
                          <a:cs typeface="+mn-cs"/>
                        </a:rPr>
                        <a:t>can obtain a refresh token)</a:t>
                      </a:r>
                      <a:endParaRPr lang="en-US" sz="3000" dirty="0"/>
                    </a:p>
                  </a:txBody>
                  <a:tcPr marL="137141" marR="137141" marT="68570" marB="68570"/>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700" kern="1200" dirty="0">
                          <a:solidFill>
                            <a:schemeClr val="dk1"/>
                          </a:solidFill>
                          <a:latin typeface="+mn-lt"/>
                          <a:ea typeface="+mn-ea"/>
                          <a:cs typeface="+mn-cs"/>
                        </a:rPr>
                        <a:t>User Delegated</a:t>
                      </a:r>
                    </a:p>
                  </a:txBody>
                  <a:tcPr marL="137141" marR="137141" marT="68570" marB="68570" anchor="ctr"/>
                </a:tc>
                <a:extLst>
                  <a:ext uri="{0D108BD9-81ED-4DB2-BD59-A6C34878D82A}">
                    <a16:rowId xmlns:a16="http://schemas.microsoft.com/office/drawing/2014/main" val="2275929222"/>
                  </a:ext>
                </a:extLst>
              </a:tr>
              <a:tr h="685779">
                <a:tc>
                  <a:txBody>
                    <a:bodyPr/>
                    <a:lstStyle/>
                    <a:p>
                      <a:r>
                        <a:rPr lang="en-US" sz="3600" dirty="0">
                          <a:sym typeface="Wingdings" panose="05000000000000000000" pitchFamily="2" charset="2"/>
                        </a:rPr>
                        <a:t> Web service  Web service</a:t>
                      </a:r>
                      <a:endParaRPr lang="en-US" sz="3600" dirty="0"/>
                    </a:p>
                  </a:txBody>
                  <a:tcPr marL="137141" marR="137141" marT="68570" marB="68570"/>
                </a:tc>
                <a:tc>
                  <a:txBody>
                    <a:bodyPr/>
                    <a:lstStyle/>
                    <a:p>
                      <a:r>
                        <a:rPr lang="en-US" sz="3600" dirty="0"/>
                        <a:t>On-Behalf-Of Flow</a:t>
                      </a:r>
                    </a:p>
                  </a:txBody>
                  <a:tcPr marL="137141" marR="137141" marT="68570" marB="68570"/>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700" kern="1200" dirty="0">
                          <a:solidFill>
                            <a:schemeClr val="dk1"/>
                          </a:solidFill>
                          <a:latin typeface="+mn-lt"/>
                          <a:ea typeface="+mn-ea"/>
                          <a:cs typeface="+mn-cs"/>
                        </a:rPr>
                        <a:t>User Delegated</a:t>
                      </a:r>
                    </a:p>
                  </a:txBody>
                  <a:tcPr marL="137141" marR="137141" marT="68570" marB="68570" anchor="ctr"/>
                </a:tc>
                <a:extLst>
                  <a:ext uri="{0D108BD9-81ED-4DB2-BD59-A6C34878D82A}">
                    <a16:rowId xmlns:a16="http://schemas.microsoft.com/office/drawing/2014/main" val="328406000"/>
                  </a:ext>
                </a:extLst>
              </a:tr>
              <a:tr h="1275683">
                <a:tc>
                  <a:txBody>
                    <a:bodyPr/>
                    <a:lstStyle/>
                    <a:p>
                      <a:r>
                        <a:rPr lang="en-US" sz="3600" dirty="0"/>
                        <a:t>Daemon </a:t>
                      </a:r>
                      <a:r>
                        <a:rPr lang="en-US" sz="3600" dirty="0">
                          <a:sym typeface="Wingdings" panose="05000000000000000000" pitchFamily="2" charset="2"/>
                        </a:rPr>
                        <a:t> Web Service </a:t>
                      </a:r>
                      <a:r>
                        <a:rPr lang="en-US" sz="2700" kern="1200" dirty="0">
                          <a:solidFill>
                            <a:schemeClr val="dk1"/>
                          </a:solidFill>
                          <a:latin typeface="+mn-lt"/>
                          <a:ea typeface="+mn-ea"/>
                          <a:cs typeface="+mn-cs"/>
                          <a:sym typeface="Wingdings" panose="05000000000000000000" pitchFamily="2" charset="2"/>
                        </a:rPr>
                        <a:t>or</a:t>
                      </a:r>
                      <a:br>
                        <a:rPr lang="en-US" sz="3600" dirty="0">
                          <a:sym typeface="Wingdings" panose="05000000000000000000" pitchFamily="2" charset="2"/>
                        </a:rPr>
                      </a:br>
                      <a:r>
                        <a:rPr lang="en-US" sz="3600" dirty="0"/>
                        <a:t>Web Service </a:t>
                      </a:r>
                      <a:r>
                        <a:rPr lang="en-US" sz="3600" dirty="0">
                          <a:sym typeface="Wingdings" panose="05000000000000000000" pitchFamily="2" charset="2"/>
                        </a:rPr>
                        <a:t> Web Service</a:t>
                      </a:r>
                      <a:endParaRPr lang="en-US" sz="3600" dirty="0"/>
                    </a:p>
                  </a:txBody>
                  <a:tcPr marL="137141" marR="137141" marT="68570" marB="68570"/>
                </a:tc>
                <a:tc>
                  <a:txBody>
                    <a:bodyPr/>
                    <a:lstStyle/>
                    <a:p>
                      <a:r>
                        <a:rPr lang="en-US" sz="3600" dirty="0"/>
                        <a:t>Client Credentials Flow</a:t>
                      </a:r>
                    </a:p>
                  </a:txBody>
                  <a:tcPr marL="137141" marR="137141" marT="68570" marB="68570"/>
                </a:tc>
                <a:tc>
                  <a:txBody>
                    <a:bodyPr/>
                    <a:lstStyle/>
                    <a:p>
                      <a:pPr algn="ctr"/>
                      <a:r>
                        <a:rPr lang="en-US" sz="3600" dirty="0"/>
                        <a:t>App</a:t>
                      </a:r>
                    </a:p>
                  </a:txBody>
                  <a:tcPr marL="137141" marR="137141" marT="68570" marB="68570"/>
                </a:tc>
                <a:extLst>
                  <a:ext uri="{0D108BD9-81ED-4DB2-BD59-A6C34878D82A}">
                    <a16:rowId xmlns:a16="http://schemas.microsoft.com/office/drawing/2014/main" val="3184077205"/>
                  </a:ext>
                </a:extLst>
              </a:tr>
              <a:tr h="1097259">
                <a:tc>
                  <a:txBody>
                    <a:bodyPr/>
                    <a:lstStyle/>
                    <a:p>
                      <a:r>
                        <a:rPr lang="en-US" sz="3600" dirty="0"/>
                        <a:t>Browser </a:t>
                      </a:r>
                      <a:r>
                        <a:rPr lang="en-US" sz="3600" dirty="0">
                          <a:sym typeface="Wingdings" panose="05000000000000000000" pitchFamily="2" charset="2"/>
                        </a:rPr>
                        <a:t> Web service (AVOID)</a:t>
                      </a:r>
                      <a:br>
                        <a:rPr lang="en-US" sz="3600" dirty="0">
                          <a:sym typeface="Wingdings" panose="05000000000000000000" pitchFamily="2" charset="2"/>
                        </a:rPr>
                      </a:br>
                      <a:r>
                        <a:rPr lang="en-US" sz="2700" kern="1200" dirty="0">
                          <a:solidFill>
                            <a:schemeClr val="dk1"/>
                          </a:solidFill>
                          <a:latin typeface="+mn-lt"/>
                          <a:ea typeface="+mn-ea"/>
                          <a:cs typeface="+mn-cs"/>
                          <a:sym typeface="Wingdings" panose="05000000000000000000" pitchFamily="2" charset="2"/>
                        </a:rPr>
                        <a:t>Passes access token in the URL</a:t>
                      </a:r>
                      <a:endParaRPr lang="en-US" sz="2700" kern="1200" dirty="0">
                        <a:solidFill>
                          <a:schemeClr val="dk1"/>
                        </a:solidFill>
                        <a:latin typeface="+mn-lt"/>
                        <a:ea typeface="+mn-ea"/>
                        <a:cs typeface="+mn-cs"/>
                      </a:endParaRPr>
                    </a:p>
                  </a:txBody>
                  <a:tcPr marL="137141" marR="137141" marT="68570" marB="68570"/>
                </a:tc>
                <a:tc>
                  <a:txBody>
                    <a:bodyPr/>
                    <a:lstStyle/>
                    <a:p>
                      <a:r>
                        <a:rPr lang="en-US" sz="3600" dirty="0"/>
                        <a:t>Implicit Flow</a:t>
                      </a:r>
                    </a:p>
                  </a:txBody>
                  <a:tcPr marL="137141" marR="137141" marT="68570" marB="68570"/>
                </a:tc>
                <a:tc>
                  <a:txBody>
                    <a:bodyPr/>
                    <a:lstStyle/>
                    <a:p>
                      <a:pPr algn="ctr"/>
                      <a:r>
                        <a:rPr lang="en-US" sz="2700" dirty="0"/>
                        <a:t>User Delegated</a:t>
                      </a:r>
                    </a:p>
                  </a:txBody>
                  <a:tcPr marL="137141" marR="137141" marT="68570" marB="68570" anchor="ctr"/>
                </a:tc>
                <a:extLst>
                  <a:ext uri="{0D108BD9-81ED-4DB2-BD59-A6C34878D82A}">
                    <a16:rowId xmlns:a16="http://schemas.microsoft.com/office/drawing/2014/main" val="1996718593"/>
                  </a:ext>
                </a:extLst>
              </a:tr>
              <a:tr h="1600179">
                <a:tc>
                  <a:txBody>
                    <a:bodyPr/>
                    <a:lstStyle/>
                    <a:p>
                      <a:r>
                        <a:rPr lang="en-US" sz="3000" dirty="0"/>
                        <a:t>Simple username/password (AVOID)</a:t>
                      </a:r>
                      <a:br>
                        <a:rPr lang="en-US" sz="3600" dirty="0"/>
                      </a:br>
                      <a:r>
                        <a:rPr lang="en-US" sz="2700" dirty="0"/>
                        <a:t>Does not support MFA, conditional access</a:t>
                      </a:r>
                    </a:p>
                    <a:p>
                      <a:r>
                        <a:rPr lang="en-US" sz="2700" dirty="0"/>
                        <a:t>Limited use in </a:t>
                      </a:r>
                      <a:r>
                        <a:rPr lang="en-US" sz="2700" dirty="0" err="1"/>
                        <a:t>Devops</a:t>
                      </a:r>
                      <a:r>
                        <a:rPr lang="en-US" sz="2700" dirty="0"/>
                        <a:t> scenarios</a:t>
                      </a:r>
                      <a:endParaRPr lang="en-US" sz="3600" dirty="0"/>
                    </a:p>
                  </a:txBody>
                  <a:tcPr marL="137141" marR="137141" marT="68570" marB="68570"/>
                </a:tc>
                <a:tc>
                  <a:txBody>
                    <a:bodyPr/>
                    <a:lstStyle/>
                    <a:p>
                      <a:r>
                        <a:rPr lang="en-US" sz="3600" dirty="0"/>
                        <a:t>User Credentials Flow</a:t>
                      </a:r>
                      <a:br>
                        <a:rPr lang="en-US" sz="3600" dirty="0"/>
                      </a:br>
                      <a:r>
                        <a:rPr lang="en-US" sz="3000" dirty="0"/>
                        <a:t>or “ROPC” (Resource Owner Password Credentials)</a:t>
                      </a:r>
                      <a:endParaRPr lang="en-US" sz="2400" kern="1200" dirty="0">
                        <a:solidFill>
                          <a:schemeClr val="dk1"/>
                        </a:solidFill>
                        <a:latin typeface="+mn-lt"/>
                        <a:ea typeface="+mn-ea"/>
                        <a:cs typeface="+mn-cs"/>
                      </a:endParaRPr>
                    </a:p>
                  </a:txBody>
                  <a:tcPr marL="137141" marR="137141" marT="68570" marB="68570"/>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700" kern="1200" dirty="0">
                          <a:solidFill>
                            <a:schemeClr val="dk1"/>
                          </a:solidFill>
                          <a:latin typeface="+mn-lt"/>
                          <a:ea typeface="+mn-ea"/>
                          <a:cs typeface="+mn-cs"/>
                        </a:rPr>
                        <a:t>User Delegated</a:t>
                      </a:r>
                    </a:p>
                  </a:txBody>
                  <a:tcPr marL="137141" marR="137141" marT="68570" marB="68570" anchor="ctr"/>
                </a:tc>
                <a:extLst>
                  <a:ext uri="{0D108BD9-81ED-4DB2-BD59-A6C34878D82A}">
                    <a16:rowId xmlns:a16="http://schemas.microsoft.com/office/drawing/2014/main" val="3051246888"/>
                  </a:ext>
                </a:extLst>
              </a:tr>
            </a:tbl>
          </a:graphicData>
        </a:graphic>
      </p:graphicFrame>
      <p:pic>
        <p:nvPicPr>
          <p:cNvPr id="4" name="Picture 3" descr="A picture containing black, white, sign, clock&#10;&#10;Description automatically generated">
            <a:extLst>
              <a:ext uri="{FF2B5EF4-FFF2-40B4-BE49-F238E27FC236}">
                <a16:creationId xmlns:a16="http://schemas.microsoft.com/office/drawing/2014/main" id="{64EF9BCE-CA3D-4613-A5BC-A2A52F31F89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5974324" y="319950"/>
            <a:ext cx="1430111" cy="1418577"/>
          </a:xfrm>
          <a:prstGeom prst="rect">
            <a:avLst/>
          </a:prstGeom>
        </p:spPr>
      </p:pic>
    </p:spTree>
    <p:extLst>
      <p:ext uri="{BB962C8B-B14F-4D97-AF65-F5344CB8AC3E}">
        <p14:creationId xmlns:p14="http://schemas.microsoft.com/office/powerpoint/2010/main" val="90148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EBFFD-BE37-4855-A575-4C337493B473}"/>
              </a:ext>
            </a:extLst>
          </p:cNvPr>
          <p:cNvSpPr>
            <a:spLocks noGrp="1"/>
          </p:cNvSpPr>
          <p:nvPr>
            <p:ph type="title"/>
          </p:nvPr>
        </p:nvSpPr>
        <p:spPr>
          <a:xfrm>
            <a:off x="883567" y="446049"/>
            <a:ext cx="16525436" cy="1292478"/>
          </a:xfrm>
        </p:spPr>
        <p:txBody>
          <a:bodyPr>
            <a:normAutofit/>
          </a:bodyPr>
          <a:lstStyle/>
          <a:p>
            <a:r>
              <a:rPr lang="en-US" dirty="0"/>
              <a:t>Authorization Flows</a:t>
            </a:r>
            <a:br>
              <a:rPr lang="en-US" dirty="0"/>
            </a:br>
            <a:r>
              <a:rPr lang="en-US" sz="3000" dirty="0">
                <a:solidFill>
                  <a:schemeClr val="accent5"/>
                </a:solidFill>
              </a:rPr>
              <a:t>OAuth 2.0 Grant Flows (protocols)</a:t>
            </a:r>
          </a:p>
        </p:txBody>
      </p:sp>
      <p:graphicFrame>
        <p:nvGraphicFramePr>
          <p:cNvPr id="7" name="Content Placeholder 6">
            <a:extLst>
              <a:ext uri="{FF2B5EF4-FFF2-40B4-BE49-F238E27FC236}">
                <a16:creationId xmlns:a16="http://schemas.microsoft.com/office/drawing/2014/main" id="{4A367365-66EE-4D90-9FD4-7F7CCDBE8763}"/>
              </a:ext>
            </a:extLst>
          </p:cNvPr>
          <p:cNvGraphicFramePr>
            <a:graphicFrameLocks noGrp="1"/>
          </p:cNvGraphicFramePr>
          <p:nvPr>
            <p:ph sz="quarter" idx="11"/>
          </p:nvPr>
        </p:nvGraphicFramePr>
        <p:xfrm>
          <a:off x="883567" y="1992291"/>
          <a:ext cx="16526964" cy="6877537"/>
        </p:xfrm>
        <a:graphic>
          <a:graphicData uri="http://schemas.openxmlformats.org/drawingml/2006/table">
            <a:tbl>
              <a:tblPr firstRow="1" bandRow="1">
                <a:tableStyleId>{5C22544A-7EE6-4342-B048-85BDC9FD1C3A}</a:tableStyleId>
              </a:tblPr>
              <a:tblGrid>
                <a:gridCol w="7289849">
                  <a:extLst>
                    <a:ext uri="{9D8B030D-6E8A-4147-A177-3AD203B41FA5}">
                      <a16:colId xmlns:a16="http://schemas.microsoft.com/office/drawing/2014/main" val="3180575966"/>
                    </a:ext>
                  </a:extLst>
                </a:gridCol>
                <a:gridCol w="6595721">
                  <a:extLst>
                    <a:ext uri="{9D8B030D-6E8A-4147-A177-3AD203B41FA5}">
                      <a16:colId xmlns:a16="http://schemas.microsoft.com/office/drawing/2014/main" val="1949490296"/>
                    </a:ext>
                  </a:extLst>
                </a:gridCol>
                <a:gridCol w="2641394">
                  <a:extLst>
                    <a:ext uri="{9D8B030D-6E8A-4147-A177-3AD203B41FA5}">
                      <a16:colId xmlns:a16="http://schemas.microsoft.com/office/drawing/2014/main" val="4200185204"/>
                    </a:ext>
                  </a:extLst>
                </a:gridCol>
              </a:tblGrid>
              <a:tr h="659697">
                <a:tc>
                  <a:txBody>
                    <a:bodyPr/>
                    <a:lstStyle/>
                    <a:p>
                      <a:pPr marL="0" algn="l" defTabSz="932742" rtl="0" eaLnBrk="1" latinLnBrk="0" hangingPunct="1"/>
                      <a:r>
                        <a:rPr lang="en-US" sz="3000" b="1" kern="1200" dirty="0">
                          <a:solidFill>
                            <a:schemeClr val="lt1"/>
                          </a:solidFill>
                          <a:latin typeface="+mn-lt"/>
                          <a:ea typeface="+mn-ea"/>
                          <a:cs typeface="+mn-cs"/>
                        </a:rPr>
                        <a:t>Teams Scenario</a:t>
                      </a:r>
                    </a:p>
                  </a:txBody>
                  <a:tcPr marL="137141" marR="137141" marT="68570" marB="68570">
                    <a:solidFill>
                      <a:srgbClr val="7030A0"/>
                    </a:solidFill>
                  </a:tcPr>
                </a:tc>
                <a:tc>
                  <a:txBody>
                    <a:bodyPr/>
                    <a:lstStyle/>
                    <a:p>
                      <a:pPr marL="0" algn="l" defTabSz="932742" rtl="0" eaLnBrk="1" latinLnBrk="0" hangingPunct="1"/>
                      <a:r>
                        <a:rPr lang="en-US" sz="3000" b="1" kern="1200" dirty="0">
                          <a:solidFill>
                            <a:schemeClr val="lt1"/>
                          </a:solidFill>
                          <a:latin typeface="+mn-lt"/>
                          <a:ea typeface="+mn-ea"/>
                          <a:cs typeface="+mn-cs"/>
                        </a:rPr>
                        <a:t>Use this flow</a:t>
                      </a:r>
                    </a:p>
                  </a:txBody>
                  <a:tcPr marL="137141" marR="137141" marT="68570" marB="68570"/>
                </a:tc>
                <a:tc>
                  <a:txBody>
                    <a:bodyPr/>
                    <a:lstStyle/>
                    <a:p>
                      <a:pPr algn="l"/>
                      <a:r>
                        <a:rPr lang="en-US" sz="3000" b="1" kern="1200" dirty="0">
                          <a:solidFill>
                            <a:schemeClr val="lt1"/>
                          </a:solidFill>
                          <a:latin typeface="+mn-lt"/>
                          <a:ea typeface="+mn-ea"/>
                          <a:cs typeface="+mn-cs"/>
                        </a:rPr>
                        <a:t>Permission</a:t>
                      </a:r>
                    </a:p>
                  </a:txBody>
                  <a:tcPr marL="137141" marR="137141" marT="68570" marB="68570"/>
                </a:tc>
                <a:extLst>
                  <a:ext uri="{0D108BD9-81ED-4DB2-BD59-A6C34878D82A}">
                    <a16:rowId xmlns:a16="http://schemas.microsoft.com/office/drawing/2014/main" val="1437015086"/>
                  </a:ext>
                </a:extLst>
              </a:tr>
              <a:tr h="1508739">
                <a:tc>
                  <a:txBody>
                    <a:bodyPr/>
                    <a:lstStyle/>
                    <a:p>
                      <a:pPr marL="342900" indent="-342900">
                        <a:buFont typeface="Arial" panose="020B0604020202020204" pitchFamily="34" charset="0"/>
                        <a:buChar char="•"/>
                      </a:pPr>
                      <a:r>
                        <a:rPr lang="en-US" sz="3000" kern="1200" dirty="0">
                          <a:solidFill>
                            <a:schemeClr val="dk1"/>
                          </a:solidFill>
                          <a:latin typeface="+mn-lt"/>
                          <a:ea typeface="+mn-ea"/>
                          <a:cs typeface="+mn-cs"/>
                        </a:rPr>
                        <a:t>Commercial Marketplace “Landing Page”</a:t>
                      </a:r>
                    </a:p>
                    <a:p>
                      <a:pPr marL="342900" indent="-342900">
                        <a:buFont typeface="Arial" panose="020B0604020202020204" pitchFamily="34" charset="0"/>
                        <a:buChar char="•"/>
                      </a:pPr>
                      <a:r>
                        <a:rPr lang="en-US" sz="3000" kern="1200" dirty="0">
                          <a:solidFill>
                            <a:schemeClr val="dk1"/>
                          </a:solidFill>
                          <a:latin typeface="+mn-lt"/>
                          <a:ea typeface="+mn-ea"/>
                          <a:cs typeface="+mn-cs"/>
                        </a:rPr>
                        <a:t>Teams tab without “Teams SSO”</a:t>
                      </a:r>
                    </a:p>
                  </a:txBody>
                  <a:tcPr marL="137141" marR="137141" marT="68570" marB="68570"/>
                </a:tc>
                <a:tc>
                  <a:txBody>
                    <a:bodyPr/>
                    <a:lstStyle/>
                    <a:p>
                      <a:r>
                        <a:rPr lang="en-US" sz="3600" dirty="0"/>
                        <a:t>Authorization Code PKCE Flow</a:t>
                      </a:r>
                      <a:br>
                        <a:rPr lang="en-US" sz="3600" dirty="0"/>
                      </a:br>
                      <a:r>
                        <a:rPr lang="en-US" sz="3000" dirty="0">
                          <a:sym typeface="Wingdings" panose="05000000000000000000" pitchFamily="2" charset="2"/>
                        </a:rPr>
                        <a:t>(use v2 endpoint, MSAL 2.0)</a:t>
                      </a:r>
                      <a:endParaRPr lang="en-US" sz="3600" dirty="0"/>
                    </a:p>
                  </a:txBody>
                  <a:tcPr marL="137141" marR="137141" marT="68570" marB="6857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700" kern="1200" dirty="0">
                          <a:solidFill>
                            <a:schemeClr val="dk1"/>
                          </a:solidFill>
                          <a:latin typeface="+mn-lt"/>
                          <a:ea typeface="+mn-ea"/>
                          <a:cs typeface="+mn-cs"/>
                        </a:rPr>
                        <a:t>User Delegated</a:t>
                      </a:r>
                    </a:p>
                  </a:txBody>
                  <a:tcPr marL="137141" marR="137141" marT="68570" marB="68570" anchor="ctr"/>
                </a:tc>
                <a:extLst>
                  <a:ext uri="{0D108BD9-81ED-4DB2-BD59-A6C34878D82A}">
                    <a16:rowId xmlns:a16="http://schemas.microsoft.com/office/drawing/2014/main" val="3495132995"/>
                  </a:ext>
                </a:extLst>
              </a:tr>
              <a:tr h="1234419">
                <a:tc>
                  <a:txBody>
                    <a:bodyPr/>
                    <a:lstStyle/>
                    <a:p>
                      <a:pPr marL="342900" indent="-342900">
                        <a:buFont typeface="Arial" panose="020B0604020202020204" pitchFamily="34" charset="0"/>
                        <a:buChar char="•"/>
                      </a:pPr>
                      <a:r>
                        <a:rPr lang="en-US" sz="3000" kern="1200" dirty="0">
                          <a:solidFill>
                            <a:schemeClr val="dk1"/>
                          </a:solidFill>
                          <a:latin typeface="+mn-lt"/>
                          <a:ea typeface="+mn-ea"/>
                          <a:cs typeface="+mn-cs"/>
                        </a:rPr>
                        <a:t>Your bot uses a Bot Framework Auth Dialog to call a web service</a:t>
                      </a:r>
                    </a:p>
                  </a:txBody>
                  <a:tcPr marL="137141" marR="137141" marT="68570" marB="6857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3600" kern="1200" dirty="0">
                          <a:solidFill>
                            <a:schemeClr val="dk1"/>
                          </a:solidFill>
                          <a:latin typeface="+mn-lt"/>
                          <a:ea typeface="+mn-ea"/>
                          <a:cs typeface="+mn-cs"/>
                        </a:rPr>
                        <a:t>Authorization Code Flow</a:t>
                      </a:r>
                      <a:br>
                        <a:rPr lang="en-US" sz="4200" dirty="0"/>
                      </a:br>
                      <a:r>
                        <a:rPr lang="en-US" sz="3600" dirty="0"/>
                        <a:t>(</a:t>
                      </a:r>
                      <a:r>
                        <a:rPr lang="en-US" sz="3000" kern="1200" dirty="0">
                          <a:solidFill>
                            <a:schemeClr val="dk1"/>
                          </a:solidFill>
                          <a:latin typeface="+mn-lt"/>
                          <a:ea typeface="+mn-ea"/>
                          <a:cs typeface="+mn-cs"/>
                        </a:rPr>
                        <a:t>can obtain a refresh token)</a:t>
                      </a:r>
                      <a:endParaRPr lang="en-US" sz="3600" dirty="0"/>
                    </a:p>
                  </a:txBody>
                  <a:tcPr marL="137141" marR="137141" marT="68570" marB="6857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700" kern="1200" dirty="0">
                          <a:solidFill>
                            <a:schemeClr val="dk1"/>
                          </a:solidFill>
                          <a:latin typeface="+mn-lt"/>
                          <a:ea typeface="+mn-ea"/>
                          <a:cs typeface="+mn-cs"/>
                        </a:rPr>
                        <a:t>User Delegated</a:t>
                      </a:r>
                    </a:p>
                  </a:txBody>
                  <a:tcPr marL="137141" marR="137141" marT="68570" marB="68570" anchor="ctr"/>
                </a:tc>
                <a:extLst>
                  <a:ext uri="{0D108BD9-81ED-4DB2-BD59-A6C34878D82A}">
                    <a16:rowId xmlns:a16="http://schemas.microsoft.com/office/drawing/2014/main" val="2818810730"/>
                  </a:ext>
                </a:extLst>
              </a:tr>
              <a:tr h="1508739">
                <a:tc>
                  <a:txBody>
                    <a:bodyPr/>
                    <a:lstStyle/>
                    <a:p>
                      <a:pPr marL="342900" indent="-342900">
                        <a:buFont typeface="Arial" panose="020B0604020202020204" pitchFamily="34" charset="0"/>
                        <a:buChar char="•"/>
                      </a:pPr>
                      <a:r>
                        <a:rPr lang="en-US" sz="3000" kern="1200" dirty="0">
                          <a:solidFill>
                            <a:schemeClr val="dk1"/>
                          </a:solidFill>
                          <a:latin typeface="+mn-lt"/>
                          <a:ea typeface="+mn-ea"/>
                          <a:cs typeface="+mn-cs"/>
                          <a:sym typeface="Wingdings" panose="05000000000000000000" pitchFamily="2" charset="2"/>
                        </a:rPr>
                        <a:t>Used in “Teams SSO” to exchange a token from Teams for an access token for your app</a:t>
                      </a:r>
                      <a:endParaRPr lang="en-US" sz="3000" kern="1200" dirty="0">
                        <a:solidFill>
                          <a:schemeClr val="dk1"/>
                        </a:solidFill>
                        <a:latin typeface="+mn-lt"/>
                        <a:ea typeface="+mn-ea"/>
                        <a:cs typeface="+mn-cs"/>
                      </a:endParaRPr>
                    </a:p>
                  </a:txBody>
                  <a:tcPr marL="137141" marR="137141" marT="68570" marB="68570"/>
                </a:tc>
                <a:tc>
                  <a:txBody>
                    <a:bodyPr/>
                    <a:lstStyle/>
                    <a:p>
                      <a:r>
                        <a:rPr lang="en-US" sz="3600" dirty="0"/>
                        <a:t>On-Behalf-Of Flow</a:t>
                      </a:r>
                      <a:br>
                        <a:rPr lang="en-US" sz="3600" dirty="0"/>
                      </a:br>
                      <a:r>
                        <a:rPr lang="en-US" sz="3000" kern="1200" dirty="0">
                          <a:solidFill>
                            <a:schemeClr val="dk1"/>
                          </a:solidFill>
                          <a:latin typeface="+mn-lt"/>
                          <a:ea typeface="+mn-ea"/>
                          <a:cs typeface="+mn-cs"/>
                        </a:rPr>
                        <a:t>(simple web service call to Azure AD)</a:t>
                      </a:r>
                    </a:p>
                  </a:txBody>
                  <a:tcPr marL="137141" marR="137141" marT="68570" marB="6857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700" kern="1200" dirty="0">
                          <a:solidFill>
                            <a:schemeClr val="dk1"/>
                          </a:solidFill>
                          <a:latin typeface="+mn-lt"/>
                          <a:ea typeface="+mn-ea"/>
                          <a:cs typeface="+mn-cs"/>
                        </a:rPr>
                        <a:t>User Delegated</a:t>
                      </a:r>
                    </a:p>
                  </a:txBody>
                  <a:tcPr marL="137141" marR="137141" marT="68570" marB="68570" anchor="ctr"/>
                </a:tc>
                <a:extLst>
                  <a:ext uri="{0D108BD9-81ED-4DB2-BD59-A6C34878D82A}">
                    <a16:rowId xmlns:a16="http://schemas.microsoft.com/office/drawing/2014/main" val="328406000"/>
                  </a:ext>
                </a:extLst>
              </a:tr>
              <a:tr h="1965939">
                <a:tc>
                  <a:txBody>
                    <a:bodyPr/>
                    <a:lstStyle/>
                    <a:p>
                      <a:pPr marL="342900" indent="-342900">
                        <a:buFont typeface="Arial" panose="020B0604020202020204" pitchFamily="34" charset="0"/>
                        <a:buChar char="•"/>
                      </a:pPr>
                      <a:r>
                        <a:rPr lang="en-US" sz="3000" kern="1200" dirty="0">
                          <a:solidFill>
                            <a:schemeClr val="dk1"/>
                          </a:solidFill>
                          <a:latin typeface="+mn-lt"/>
                          <a:ea typeface="+mn-ea"/>
                          <a:cs typeface="+mn-cs"/>
                        </a:rPr>
                        <a:t>Background processes</a:t>
                      </a:r>
                      <a:br>
                        <a:rPr lang="en-US" sz="3000" kern="1200" dirty="0">
                          <a:solidFill>
                            <a:schemeClr val="dk1"/>
                          </a:solidFill>
                          <a:latin typeface="+mn-lt"/>
                          <a:ea typeface="+mn-ea"/>
                          <a:cs typeface="+mn-cs"/>
                        </a:rPr>
                      </a:br>
                      <a:r>
                        <a:rPr lang="en-US" sz="3000" kern="1200" dirty="0">
                          <a:solidFill>
                            <a:schemeClr val="dk1"/>
                          </a:solidFill>
                          <a:latin typeface="+mn-lt"/>
                          <a:ea typeface="+mn-ea"/>
                          <a:cs typeface="+mn-cs"/>
                        </a:rPr>
                        <a:t>Elevating permission</a:t>
                      </a:r>
                    </a:p>
                    <a:p>
                      <a:pPr marL="342900" indent="-342900">
                        <a:buFont typeface="Arial" panose="020B0604020202020204" pitchFamily="34" charset="0"/>
                        <a:buChar char="•"/>
                      </a:pPr>
                      <a:r>
                        <a:rPr lang="en-US" sz="3000" kern="1200" dirty="0">
                          <a:solidFill>
                            <a:schemeClr val="dk1"/>
                          </a:solidFill>
                          <a:latin typeface="+mn-lt"/>
                          <a:ea typeface="+mn-ea"/>
                          <a:cs typeface="+mn-cs"/>
                        </a:rPr>
                        <a:t>Azure bot channel service calls your bot web service</a:t>
                      </a:r>
                    </a:p>
                  </a:txBody>
                  <a:tcPr marL="137141" marR="137141" marT="68570" marB="68570"/>
                </a:tc>
                <a:tc>
                  <a:txBody>
                    <a:bodyPr/>
                    <a:lstStyle/>
                    <a:p>
                      <a:r>
                        <a:rPr lang="en-US" sz="3600" dirty="0"/>
                        <a:t>Client Credentials Flow</a:t>
                      </a:r>
                      <a:br>
                        <a:rPr lang="en-US" sz="3600" dirty="0"/>
                      </a:br>
                      <a:r>
                        <a:rPr lang="en-US" sz="3000" kern="1200" dirty="0">
                          <a:solidFill>
                            <a:schemeClr val="dk1"/>
                          </a:solidFill>
                          <a:latin typeface="+mn-lt"/>
                          <a:ea typeface="+mn-ea"/>
                          <a:cs typeface="+mn-cs"/>
                        </a:rPr>
                        <a:t>(simple web service call to Azure AD)</a:t>
                      </a:r>
                    </a:p>
                  </a:txBody>
                  <a:tcPr marL="137141" marR="137141" marT="68570" marB="68570" anchor="ctr"/>
                </a:tc>
                <a:tc>
                  <a:txBody>
                    <a:bodyPr/>
                    <a:lstStyle/>
                    <a:p>
                      <a:pPr algn="ctr"/>
                      <a:r>
                        <a:rPr lang="en-US" sz="3600" dirty="0"/>
                        <a:t>App</a:t>
                      </a:r>
                    </a:p>
                  </a:txBody>
                  <a:tcPr marL="137141" marR="137141" marT="68570" marB="68570" anchor="ctr"/>
                </a:tc>
                <a:extLst>
                  <a:ext uri="{0D108BD9-81ED-4DB2-BD59-A6C34878D82A}">
                    <a16:rowId xmlns:a16="http://schemas.microsoft.com/office/drawing/2014/main" val="3184077205"/>
                  </a:ext>
                </a:extLst>
              </a:tr>
            </a:tbl>
          </a:graphicData>
        </a:graphic>
      </p:graphicFrame>
      <p:pic>
        <p:nvPicPr>
          <p:cNvPr id="4" name="Picture 3" descr="A picture containing black, white, sign, clock&#10;&#10;Description automatically generated">
            <a:extLst>
              <a:ext uri="{FF2B5EF4-FFF2-40B4-BE49-F238E27FC236}">
                <a16:creationId xmlns:a16="http://schemas.microsoft.com/office/drawing/2014/main" id="{64EF9BCE-CA3D-4613-A5BC-A2A52F31F89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5974324" y="319950"/>
            <a:ext cx="1430111" cy="1418577"/>
          </a:xfrm>
          <a:prstGeom prst="rect">
            <a:avLst/>
          </a:prstGeom>
        </p:spPr>
      </p:pic>
    </p:spTree>
    <p:extLst>
      <p:ext uri="{BB962C8B-B14F-4D97-AF65-F5344CB8AC3E}">
        <p14:creationId xmlns:p14="http://schemas.microsoft.com/office/powerpoint/2010/main" val="40525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7891C8-DB96-6C73-239E-37220A5D73DB}"/>
              </a:ext>
            </a:extLst>
          </p:cNvPr>
          <p:cNvSpPr>
            <a:spLocks noGrp="1"/>
          </p:cNvSpPr>
          <p:nvPr>
            <p:ph type="title"/>
          </p:nvPr>
        </p:nvSpPr>
        <p:spPr/>
        <p:txBody>
          <a:bodyPr/>
          <a:lstStyle/>
          <a:p>
            <a:r>
              <a:rPr lang="en-US" dirty="0"/>
              <a:t>It’s Lab Time!</a:t>
            </a:r>
          </a:p>
        </p:txBody>
      </p:sp>
    </p:spTree>
    <p:extLst>
      <p:ext uri="{BB962C8B-B14F-4D97-AF65-F5344CB8AC3E}">
        <p14:creationId xmlns:p14="http://schemas.microsoft.com/office/powerpoint/2010/main" val="288098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p:txBody>
          <a:bodyPr/>
          <a:lstStyle/>
          <a:p>
            <a:r>
              <a:rPr lang="en-US" dirty="0"/>
              <a:t>Understanding Azure Active Directory</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400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loud 82">
            <a:extLst>
              <a:ext uri="{FF2B5EF4-FFF2-40B4-BE49-F238E27FC236}">
                <a16:creationId xmlns:a16="http://schemas.microsoft.com/office/drawing/2014/main" id="{E9B40D67-EC5C-4533-916B-82BB1C2373BB}"/>
              </a:ext>
            </a:extLst>
          </p:cNvPr>
          <p:cNvSpPr/>
          <p:nvPr/>
        </p:nvSpPr>
        <p:spPr bwMode="auto">
          <a:xfrm>
            <a:off x="4995059" y="2455256"/>
            <a:ext cx="7207206" cy="4363674"/>
          </a:xfrm>
          <a:prstGeom prst="cloud">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A574490-47D6-4A0B-9806-BA46C887BB09}"/>
              </a:ext>
            </a:extLst>
          </p:cNvPr>
          <p:cNvSpPr/>
          <p:nvPr/>
        </p:nvSpPr>
        <p:spPr bwMode="auto">
          <a:xfrm>
            <a:off x="3658304" y="7868930"/>
            <a:ext cx="6289179" cy="21166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3" tIns="219426" rIns="274283" bIns="219426" numCol="1" spcCol="0" rtlCol="0" fromWordArt="0" anchor="t" anchorCtr="0" forceAA="0" compatLnSpc="1">
            <a:prstTxWarp prst="textNoShape">
              <a:avLst/>
            </a:prstTxWarp>
            <a:noAutofit/>
          </a:bodyPr>
          <a:lstStyle/>
          <a:p>
            <a:pPr defTabSz="1398548" fontAlgn="base">
              <a:spcBef>
                <a:spcPct val="0"/>
              </a:spcBef>
              <a:spcAft>
                <a:spcPct val="0"/>
              </a:spcAft>
            </a:pPr>
            <a:endParaRPr lang="en-US" sz="3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ounded Rectangle 33"/>
          <p:cNvSpPr/>
          <p:nvPr/>
        </p:nvSpPr>
        <p:spPr bwMode="auto">
          <a:xfrm>
            <a:off x="8232566" y="3649194"/>
            <a:ext cx="2170212" cy="799116"/>
          </a:xfrm>
          <a:prstGeom prst="roundRect">
            <a:avLst/>
          </a:prstGeom>
          <a:solidFill>
            <a:srgbClr val="00B05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060" tIns="68531" rIns="137060" bIns="68531" numCol="1" rtlCol="0" anchor="ctr" anchorCtr="0" compatLnSpc="1">
            <a:prstTxWarp prst="textNoShape">
              <a:avLst/>
            </a:prstTxWarp>
          </a:bodyPr>
          <a:lstStyle/>
          <a:p>
            <a:pPr algn="ctr" defTabSz="1370084"/>
            <a:r>
              <a:rPr lang="en-GB" sz="2400" dirty="0" err="1">
                <a:solidFill>
                  <a:srgbClr val="FFFFFF">
                    <a:alpha val="98824"/>
                  </a:srgbClr>
                </a:solidFill>
                <a:latin typeface="Segoe UI" pitchFamily="34" charset="0"/>
                <a:ea typeface="Segoe UI" pitchFamily="34" charset="0"/>
                <a:cs typeface="Segoe UI" pitchFamily="34" charset="0"/>
              </a:rPr>
              <a:t>AuthN</a:t>
            </a:r>
            <a:br>
              <a:rPr lang="en-GB" sz="2400" dirty="0">
                <a:solidFill>
                  <a:srgbClr val="FFFFFF">
                    <a:alpha val="98824"/>
                  </a:srgbClr>
                </a:solidFill>
                <a:latin typeface="Segoe UI" pitchFamily="34" charset="0"/>
                <a:ea typeface="Segoe UI" pitchFamily="34" charset="0"/>
                <a:cs typeface="Segoe UI" pitchFamily="34" charset="0"/>
              </a:rPr>
            </a:br>
            <a:r>
              <a:rPr lang="en-GB" sz="2400" dirty="0" err="1">
                <a:solidFill>
                  <a:srgbClr val="FFFFFF">
                    <a:alpha val="98824"/>
                  </a:srgbClr>
                </a:solidFill>
                <a:latin typeface="Segoe UI" pitchFamily="34" charset="0"/>
                <a:ea typeface="Segoe UI" pitchFamily="34" charset="0"/>
                <a:cs typeface="Segoe UI" pitchFamily="34" charset="0"/>
              </a:rPr>
              <a:t>AuthZ</a:t>
            </a:r>
            <a:endParaRPr lang="en-GB" sz="2400" dirty="0">
              <a:solidFill>
                <a:srgbClr val="FFFFFF">
                  <a:alpha val="98824"/>
                </a:srgbClr>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p:txBody>
          <a:bodyPr>
            <a:normAutofit fontScale="90000"/>
          </a:bodyPr>
          <a:lstStyle/>
          <a:p>
            <a:r>
              <a:rPr lang="en-GB" dirty="0"/>
              <a:t>Microsoft Azure Active Directory</a:t>
            </a:r>
            <a:br>
              <a:rPr lang="en-GB" dirty="0"/>
            </a:br>
            <a:r>
              <a:rPr lang="en-GB" sz="3600" dirty="0"/>
              <a:t>”Single Sign-On in the cloud”</a:t>
            </a:r>
            <a:endParaRPr lang="en-GB" dirty="0"/>
          </a:p>
        </p:txBody>
      </p:sp>
      <p:sp>
        <p:nvSpPr>
          <p:cNvPr id="3" name="Text Placeholder 2">
            <a:extLst>
              <a:ext uri="{FF2B5EF4-FFF2-40B4-BE49-F238E27FC236}">
                <a16:creationId xmlns:a16="http://schemas.microsoft.com/office/drawing/2014/main" id="{716F9BC1-B762-410E-92B4-C90F9AD61416}"/>
              </a:ext>
            </a:extLst>
          </p:cNvPr>
          <p:cNvSpPr>
            <a:spLocks noGrp="1"/>
          </p:cNvSpPr>
          <p:nvPr>
            <p:ph type="body" sz="quarter" idx="10"/>
          </p:nvPr>
        </p:nvSpPr>
        <p:spPr/>
        <p:txBody>
          <a:bodyPr anchor="ctr">
            <a:normAutofit/>
          </a:bodyPr>
          <a:lstStyle/>
          <a:p>
            <a:r>
              <a:rPr lang="en-GB" sz="3000" dirty="0">
                <a:solidFill>
                  <a:schemeClr val="bg1"/>
                </a:solidFill>
              </a:rPr>
              <a:t>On-premises AD federation</a:t>
            </a:r>
          </a:p>
          <a:p>
            <a:r>
              <a:rPr lang="en-GB" sz="3000" dirty="0">
                <a:solidFill>
                  <a:schemeClr val="bg1"/>
                </a:solidFill>
              </a:rPr>
              <a:t>Multi-factor authentication</a:t>
            </a:r>
          </a:p>
          <a:p>
            <a:r>
              <a:rPr lang="en-GB" sz="3000" dirty="0">
                <a:solidFill>
                  <a:schemeClr val="bg1"/>
                </a:solidFill>
              </a:rPr>
              <a:t>B2B federation</a:t>
            </a:r>
          </a:p>
        </p:txBody>
      </p:sp>
      <p:sp>
        <p:nvSpPr>
          <p:cNvPr id="6" name="TextBox 5"/>
          <p:cNvSpPr txBox="1"/>
          <p:nvPr/>
        </p:nvSpPr>
        <p:spPr>
          <a:xfrm>
            <a:off x="7156540" y="2775274"/>
            <a:ext cx="1868335" cy="692179"/>
          </a:xfrm>
          <a:prstGeom prst="rect">
            <a:avLst/>
          </a:prstGeom>
          <a:noFill/>
        </p:spPr>
        <p:txBody>
          <a:bodyPr wrap="none" lIns="137066" tIns="137066" rIns="137066" bIns="137066" rtlCol="0">
            <a:spAutoFit/>
          </a:bodyPr>
          <a:lstStyle/>
          <a:p>
            <a:pPr>
              <a:lnSpc>
                <a:spcPct val="90000"/>
              </a:lnSpc>
              <a:spcBef>
                <a:spcPct val="20000"/>
              </a:spcBef>
              <a:buSzPct val="90000"/>
            </a:pPr>
            <a:r>
              <a:rPr lang="en-GB" sz="2999" dirty="0">
                <a:solidFill>
                  <a:schemeClr val="bg1">
                    <a:alpha val="99000"/>
                  </a:schemeClr>
                </a:solidFill>
              </a:rPr>
              <a:t>Azure AD</a:t>
            </a:r>
          </a:p>
        </p:txBody>
      </p:sp>
      <p:sp>
        <p:nvSpPr>
          <p:cNvPr id="23" name="Cloud 22"/>
          <p:cNvSpPr/>
          <p:nvPr/>
        </p:nvSpPr>
        <p:spPr bwMode="auto">
          <a:xfrm>
            <a:off x="12570651" y="2299715"/>
            <a:ext cx="3769314" cy="1073456"/>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82796" tIns="91397" rIns="182796" bIns="91397" rtlCol="0" anchor="ctr"/>
          <a:lstStyle/>
          <a:p>
            <a:pPr algn="r"/>
            <a:r>
              <a:rPr lang="en-GB" sz="4800" dirty="0">
                <a:solidFill>
                  <a:srgbClr val="000000"/>
                </a:solidFill>
              </a:rPr>
              <a:t> </a:t>
            </a:r>
          </a:p>
        </p:txBody>
      </p:sp>
      <p:sp>
        <p:nvSpPr>
          <p:cNvPr id="24" name="TextBox 23"/>
          <p:cNvSpPr txBox="1"/>
          <p:nvPr/>
        </p:nvSpPr>
        <p:spPr>
          <a:xfrm>
            <a:off x="13027544" y="2526701"/>
            <a:ext cx="2925739" cy="609208"/>
          </a:xfrm>
          <a:prstGeom prst="rect">
            <a:avLst/>
          </a:prstGeom>
          <a:noFill/>
        </p:spPr>
        <p:txBody>
          <a:bodyPr wrap="none" lIns="137066" tIns="137066" rIns="137066" bIns="137066" rtlCol="0">
            <a:spAutoFit/>
          </a:bodyPr>
          <a:lstStyle/>
          <a:p>
            <a:pPr>
              <a:lnSpc>
                <a:spcPct val="90000"/>
              </a:lnSpc>
              <a:spcBef>
                <a:spcPct val="20000"/>
              </a:spcBef>
              <a:buSzPct val="90000"/>
            </a:pPr>
            <a:r>
              <a:rPr lang="en-GB" sz="2400" dirty="0">
                <a:solidFill>
                  <a:srgbClr val="000000"/>
                </a:solidFill>
              </a:rPr>
              <a:t>Azure subscriptions</a:t>
            </a:r>
          </a:p>
        </p:txBody>
      </p:sp>
      <p:sp>
        <p:nvSpPr>
          <p:cNvPr id="25" name="Cloud 24"/>
          <p:cNvSpPr/>
          <p:nvPr/>
        </p:nvSpPr>
        <p:spPr bwMode="auto">
          <a:xfrm>
            <a:off x="12913319" y="3864004"/>
            <a:ext cx="2969765" cy="1073456"/>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82796" tIns="91397" rIns="182796" bIns="91397" rtlCol="0" anchor="ctr"/>
          <a:lstStyle/>
          <a:p>
            <a:pPr algn="r"/>
            <a:endParaRPr lang="en-GB" sz="4800" dirty="0">
              <a:solidFill>
                <a:srgbClr val="000000"/>
              </a:solidFill>
            </a:endParaRPr>
          </a:p>
        </p:txBody>
      </p:sp>
      <p:sp>
        <p:nvSpPr>
          <p:cNvPr id="26" name="TextBox 25"/>
          <p:cNvSpPr txBox="1"/>
          <p:nvPr/>
        </p:nvSpPr>
        <p:spPr>
          <a:xfrm>
            <a:off x="13597444" y="3992324"/>
            <a:ext cx="1566393" cy="941606"/>
          </a:xfrm>
          <a:prstGeom prst="rect">
            <a:avLst/>
          </a:prstGeom>
          <a:noFill/>
        </p:spPr>
        <p:txBody>
          <a:bodyPr wrap="none" lIns="137066" tIns="137066" rIns="137066" bIns="137066" rtlCol="0">
            <a:spAutoFit/>
          </a:bodyPr>
          <a:lstStyle/>
          <a:p>
            <a:pPr algn="ctr">
              <a:lnSpc>
                <a:spcPct val="90000"/>
              </a:lnSpc>
              <a:spcBef>
                <a:spcPct val="20000"/>
              </a:spcBef>
              <a:buSzPct val="90000"/>
            </a:pPr>
            <a:r>
              <a:rPr lang="en-GB" sz="2400" dirty="0">
                <a:solidFill>
                  <a:srgbClr val="000000"/>
                </a:solidFill>
              </a:rPr>
              <a:t>Microsoft</a:t>
            </a:r>
            <a:br>
              <a:rPr lang="en-GB" sz="2400" dirty="0">
                <a:solidFill>
                  <a:srgbClr val="000000"/>
                </a:solidFill>
              </a:rPr>
            </a:br>
            <a:r>
              <a:rPr lang="en-GB" sz="2400" dirty="0">
                <a:solidFill>
                  <a:srgbClr val="000000"/>
                </a:solidFill>
              </a:rPr>
              <a:t>365</a:t>
            </a:r>
          </a:p>
        </p:txBody>
      </p:sp>
      <p:sp>
        <p:nvSpPr>
          <p:cNvPr id="27" name="Cloud 26"/>
          <p:cNvSpPr/>
          <p:nvPr/>
        </p:nvSpPr>
        <p:spPr bwMode="auto">
          <a:xfrm>
            <a:off x="12684872" y="5314939"/>
            <a:ext cx="2969765" cy="1073456"/>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82796" tIns="91397" rIns="182796" bIns="91397" rtlCol="0" anchor="ctr"/>
          <a:lstStyle/>
          <a:p>
            <a:pPr algn="r"/>
            <a:endParaRPr lang="en-GB" sz="4800" dirty="0">
              <a:solidFill>
                <a:srgbClr val="000000"/>
              </a:solidFill>
            </a:endParaRPr>
          </a:p>
        </p:txBody>
      </p:sp>
      <p:sp>
        <p:nvSpPr>
          <p:cNvPr id="28" name="TextBox 27"/>
          <p:cNvSpPr txBox="1"/>
          <p:nvPr/>
        </p:nvSpPr>
        <p:spPr>
          <a:xfrm>
            <a:off x="13370204" y="5547175"/>
            <a:ext cx="1617112" cy="609208"/>
          </a:xfrm>
          <a:prstGeom prst="rect">
            <a:avLst/>
          </a:prstGeom>
          <a:noFill/>
        </p:spPr>
        <p:txBody>
          <a:bodyPr wrap="none" lIns="137066" tIns="137066" rIns="137066" bIns="137066" rtlCol="0">
            <a:spAutoFit/>
          </a:bodyPr>
          <a:lstStyle/>
          <a:p>
            <a:pPr>
              <a:lnSpc>
                <a:spcPct val="90000"/>
              </a:lnSpc>
              <a:spcBef>
                <a:spcPct val="20000"/>
              </a:spcBef>
              <a:buSzPct val="90000"/>
            </a:pPr>
            <a:r>
              <a:rPr lang="en-GB" sz="2400" dirty="0">
                <a:solidFill>
                  <a:srgbClr val="000000"/>
                </a:solidFill>
              </a:rPr>
              <a:t>Your apps</a:t>
            </a:r>
          </a:p>
        </p:txBody>
      </p:sp>
      <p:sp>
        <p:nvSpPr>
          <p:cNvPr id="29" name="Cloud 28"/>
          <p:cNvSpPr/>
          <p:nvPr/>
        </p:nvSpPr>
        <p:spPr bwMode="auto">
          <a:xfrm>
            <a:off x="10053133" y="6595211"/>
            <a:ext cx="2969765" cy="1392077"/>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82796" tIns="91397" rIns="182796" bIns="91397" rtlCol="0" anchor="ctr"/>
          <a:lstStyle/>
          <a:p>
            <a:pPr algn="r"/>
            <a:endParaRPr lang="en-GB" sz="4800" dirty="0">
              <a:solidFill>
                <a:srgbClr val="000000"/>
              </a:solidFill>
            </a:endParaRPr>
          </a:p>
        </p:txBody>
      </p:sp>
      <p:sp>
        <p:nvSpPr>
          <p:cNvPr id="30" name="TextBox 29"/>
          <p:cNvSpPr txBox="1"/>
          <p:nvPr/>
        </p:nvSpPr>
        <p:spPr>
          <a:xfrm>
            <a:off x="10510022" y="6808750"/>
            <a:ext cx="2284433" cy="941606"/>
          </a:xfrm>
          <a:prstGeom prst="rect">
            <a:avLst/>
          </a:prstGeom>
          <a:noFill/>
        </p:spPr>
        <p:txBody>
          <a:bodyPr wrap="square" lIns="137066" tIns="137066" rIns="137066" bIns="137066" rtlCol="0">
            <a:spAutoFit/>
          </a:bodyPr>
          <a:lstStyle/>
          <a:p>
            <a:pPr>
              <a:lnSpc>
                <a:spcPct val="90000"/>
              </a:lnSpc>
              <a:spcBef>
                <a:spcPct val="20000"/>
              </a:spcBef>
              <a:buSzPct val="90000"/>
            </a:pPr>
            <a:r>
              <a:rPr lang="en-GB" sz="2400" dirty="0">
                <a:solidFill>
                  <a:srgbClr val="000000"/>
                </a:solidFill>
              </a:rPr>
              <a:t>Multi-tenant partner apps</a:t>
            </a:r>
          </a:p>
        </p:txBody>
      </p:sp>
      <p:sp>
        <p:nvSpPr>
          <p:cNvPr id="31" name="Right Arrow 30"/>
          <p:cNvSpPr/>
          <p:nvPr/>
        </p:nvSpPr>
        <p:spPr bwMode="auto">
          <a:xfrm rot="20645045">
            <a:off x="10348826" y="3144476"/>
            <a:ext cx="2233326" cy="281040"/>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060" tIns="68531" rIns="137060" bIns="68531" numCol="1" rtlCol="0" anchor="ctr" anchorCtr="0" compatLnSpc="1">
            <a:prstTxWarp prst="textNoShape">
              <a:avLst/>
            </a:prstTxWarp>
          </a:bodyPr>
          <a:lstStyle/>
          <a:p>
            <a:pPr algn="ctr" defTabSz="1370084"/>
            <a:endParaRPr lang="en-GB" sz="3299" dirty="0">
              <a:solidFill>
                <a:srgbClr val="000000"/>
              </a:solidFill>
              <a:latin typeface="Segoe UI" pitchFamily="34" charset="0"/>
              <a:ea typeface="Segoe UI" pitchFamily="34" charset="0"/>
              <a:cs typeface="Segoe UI" pitchFamily="34" charset="0"/>
            </a:endParaRPr>
          </a:p>
        </p:txBody>
      </p:sp>
      <p:sp>
        <p:nvSpPr>
          <p:cNvPr id="32" name="Right Arrow 31"/>
          <p:cNvSpPr/>
          <p:nvPr/>
        </p:nvSpPr>
        <p:spPr bwMode="auto">
          <a:xfrm>
            <a:off x="10483748" y="4146710"/>
            <a:ext cx="2374799" cy="290688"/>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060" tIns="68531" rIns="137060" bIns="68531" numCol="1" rtlCol="0" anchor="ctr" anchorCtr="0" compatLnSpc="1">
            <a:prstTxWarp prst="textNoShape">
              <a:avLst/>
            </a:prstTxWarp>
          </a:bodyPr>
          <a:lstStyle/>
          <a:p>
            <a:pPr algn="ctr" defTabSz="1370084"/>
            <a:endParaRPr lang="en-GB" sz="3299" dirty="0">
              <a:solidFill>
                <a:srgbClr val="000000"/>
              </a:solidFill>
              <a:latin typeface="Segoe UI" pitchFamily="34" charset="0"/>
              <a:ea typeface="Segoe UI" pitchFamily="34" charset="0"/>
              <a:cs typeface="Segoe UI" pitchFamily="34" charset="0"/>
            </a:endParaRPr>
          </a:p>
        </p:txBody>
      </p:sp>
      <p:sp>
        <p:nvSpPr>
          <p:cNvPr id="35" name="Right Arrow 34"/>
          <p:cNvSpPr/>
          <p:nvPr/>
        </p:nvSpPr>
        <p:spPr bwMode="auto">
          <a:xfrm rot="1125444">
            <a:off x="10296749" y="4841123"/>
            <a:ext cx="2708370" cy="298877"/>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060" tIns="68531" rIns="137060" bIns="68531" numCol="1" rtlCol="0" anchor="ctr" anchorCtr="0" compatLnSpc="1">
            <a:prstTxWarp prst="textNoShape">
              <a:avLst/>
            </a:prstTxWarp>
          </a:bodyPr>
          <a:lstStyle/>
          <a:p>
            <a:pPr algn="ctr" defTabSz="1370084"/>
            <a:endParaRPr lang="en-GB" sz="3299" dirty="0">
              <a:solidFill>
                <a:srgbClr val="000000"/>
              </a:solidFill>
              <a:latin typeface="Segoe UI" pitchFamily="34" charset="0"/>
              <a:ea typeface="Segoe UI" pitchFamily="34" charset="0"/>
              <a:cs typeface="Segoe UI" pitchFamily="34" charset="0"/>
            </a:endParaRPr>
          </a:p>
        </p:txBody>
      </p:sp>
      <p:sp>
        <p:nvSpPr>
          <p:cNvPr id="36" name="Right Arrow 35"/>
          <p:cNvSpPr/>
          <p:nvPr/>
        </p:nvSpPr>
        <p:spPr bwMode="auto">
          <a:xfrm rot="2374513">
            <a:off x="9328592" y="5461081"/>
            <a:ext cx="2708370" cy="298877"/>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060" tIns="68531" rIns="137060" bIns="68531" numCol="1" rtlCol="0" anchor="ctr" anchorCtr="0" compatLnSpc="1">
            <a:prstTxWarp prst="textNoShape">
              <a:avLst/>
            </a:prstTxWarp>
          </a:bodyPr>
          <a:lstStyle/>
          <a:p>
            <a:pPr algn="ctr" defTabSz="1370084"/>
            <a:endParaRPr lang="en-GB" sz="3299" dirty="0">
              <a:solidFill>
                <a:srgbClr val="000000"/>
              </a:solidFill>
              <a:latin typeface="Segoe UI" pitchFamily="34" charset="0"/>
              <a:ea typeface="Segoe UI" pitchFamily="34" charset="0"/>
              <a:cs typeface="Segoe UI" pitchFamily="34" charset="0"/>
            </a:endParaRPr>
          </a:p>
        </p:txBody>
      </p:sp>
      <p:sp>
        <p:nvSpPr>
          <p:cNvPr id="38" name="TextBox 37"/>
          <p:cNvSpPr txBox="1"/>
          <p:nvPr/>
        </p:nvSpPr>
        <p:spPr>
          <a:xfrm>
            <a:off x="1491158" y="4429087"/>
            <a:ext cx="3490458" cy="507703"/>
          </a:xfrm>
          <a:prstGeom prst="rect">
            <a:avLst/>
          </a:prstGeom>
          <a:noFill/>
        </p:spPr>
        <p:txBody>
          <a:bodyPr wrap="square" rtlCol="0">
            <a:spAutoFit/>
          </a:bodyPr>
          <a:lstStyle>
            <a:defPPr>
              <a:defRPr lang="en-US"/>
            </a:defPPr>
            <a:lvl1pPr>
              <a:defRPr>
                <a:solidFill>
                  <a:schemeClr val="bg1"/>
                </a:solidFill>
              </a:defRPr>
            </a:lvl1pPr>
          </a:lstStyle>
          <a:p>
            <a:r>
              <a:rPr lang="en-GB" sz="2699" dirty="0">
                <a:solidFill>
                  <a:schemeClr val="tx1"/>
                </a:solidFill>
              </a:rPr>
              <a:t>Daemon applications</a:t>
            </a:r>
          </a:p>
        </p:txBody>
      </p:sp>
      <p:sp>
        <p:nvSpPr>
          <p:cNvPr id="40" name="TextBox 39"/>
          <p:cNvSpPr txBox="1"/>
          <p:nvPr/>
        </p:nvSpPr>
        <p:spPr>
          <a:xfrm>
            <a:off x="1498382" y="2875165"/>
            <a:ext cx="4450790" cy="507703"/>
          </a:xfrm>
          <a:prstGeom prst="rect">
            <a:avLst/>
          </a:prstGeom>
          <a:noFill/>
        </p:spPr>
        <p:txBody>
          <a:bodyPr wrap="square" rtlCol="0">
            <a:spAutoFit/>
          </a:bodyPr>
          <a:lstStyle>
            <a:defPPr>
              <a:defRPr lang="en-US"/>
            </a:defPPr>
            <a:lvl1pPr>
              <a:defRPr>
                <a:solidFill>
                  <a:schemeClr val="bg1"/>
                </a:solidFill>
              </a:defRPr>
            </a:lvl1pPr>
          </a:lstStyle>
          <a:p>
            <a:r>
              <a:rPr lang="en-GB" sz="2699" dirty="0">
                <a:solidFill>
                  <a:schemeClr val="tx1"/>
                </a:solidFill>
              </a:rPr>
              <a:t>Web browsers</a:t>
            </a:r>
          </a:p>
        </p:txBody>
      </p:sp>
      <p:sp>
        <p:nvSpPr>
          <p:cNvPr id="41" name="Left Arrow 40"/>
          <p:cNvSpPr/>
          <p:nvPr/>
        </p:nvSpPr>
        <p:spPr>
          <a:xfrm flipH="1">
            <a:off x="2717960" y="3351320"/>
            <a:ext cx="4705289" cy="29596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599"/>
          </a:p>
        </p:txBody>
      </p:sp>
      <p:sp>
        <p:nvSpPr>
          <p:cNvPr id="42" name="TextBox 41"/>
          <p:cNvSpPr txBox="1"/>
          <p:nvPr/>
        </p:nvSpPr>
        <p:spPr>
          <a:xfrm>
            <a:off x="1491158" y="3629537"/>
            <a:ext cx="3499166" cy="507703"/>
          </a:xfrm>
          <a:prstGeom prst="rect">
            <a:avLst/>
          </a:prstGeom>
          <a:noFill/>
        </p:spPr>
        <p:txBody>
          <a:bodyPr wrap="square" rtlCol="0">
            <a:spAutoFit/>
          </a:bodyPr>
          <a:lstStyle>
            <a:defPPr>
              <a:defRPr lang="en-US"/>
            </a:defPPr>
            <a:lvl1pPr>
              <a:defRPr>
                <a:solidFill>
                  <a:schemeClr val="bg1"/>
                </a:solidFill>
              </a:defRPr>
            </a:lvl1pPr>
          </a:lstStyle>
          <a:p>
            <a:r>
              <a:rPr lang="en-GB" sz="2699" dirty="0">
                <a:solidFill>
                  <a:schemeClr val="tx1"/>
                </a:solidFill>
              </a:rPr>
              <a:t>Native applications</a:t>
            </a:r>
          </a:p>
        </p:txBody>
      </p:sp>
      <p:sp>
        <p:nvSpPr>
          <p:cNvPr id="44" name="Left Arrow 43"/>
          <p:cNvSpPr/>
          <p:nvPr/>
        </p:nvSpPr>
        <p:spPr>
          <a:xfrm flipH="1">
            <a:off x="2717960" y="4043780"/>
            <a:ext cx="4161564" cy="29524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599"/>
          </a:p>
        </p:txBody>
      </p:sp>
      <p:sp>
        <p:nvSpPr>
          <p:cNvPr id="45" name="Left Arrow 44"/>
          <p:cNvSpPr/>
          <p:nvPr/>
        </p:nvSpPr>
        <p:spPr>
          <a:xfrm flipH="1">
            <a:off x="2717960" y="4790104"/>
            <a:ext cx="4161564" cy="32998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599"/>
          </a:p>
        </p:txBody>
      </p:sp>
      <p:sp>
        <p:nvSpPr>
          <p:cNvPr id="52" name="Cloud 51"/>
          <p:cNvSpPr/>
          <p:nvPr/>
        </p:nvSpPr>
        <p:spPr bwMode="auto">
          <a:xfrm>
            <a:off x="13325360" y="6638207"/>
            <a:ext cx="2969765" cy="1073456"/>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82796" tIns="91397" rIns="182796" bIns="91397" rtlCol="0" anchor="ctr"/>
          <a:lstStyle/>
          <a:p>
            <a:pPr algn="r"/>
            <a:endParaRPr lang="en-GB" sz="4800" dirty="0">
              <a:solidFill>
                <a:srgbClr val="000000"/>
              </a:solidFill>
            </a:endParaRPr>
          </a:p>
        </p:txBody>
      </p:sp>
      <p:sp>
        <p:nvSpPr>
          <p:cNvPr id="53" name="Cloud 52"/>
          <p:cNvSpPr/>
          <p:nvPr/>
        </p:nvSpPr>
        <p:spPr bwMode="auto">
          <a:xfrm>
            <a:off x="13549435" y="6862285"/>
            <a:ext cx="2969765" cy="1073456"/>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82796" tIns="91397" rIns="182796" bIns="91397" rtlCol="0" anchor="ctr"/>
          <a:lstStyle/>
          <a:p>
            <a:pPr algn="r"/>
            <a:endParaRPr lang="en-GB" sz="4800" dirty="0">
              <a:solidFill>
                <a:srgbClr val="000000"/>
              </a:solidFill>
            </a:endParaRPr>
          </a:p>
        </p:txBody>
      </p:sp>
      <p:sp>
        <p:nvSpPr>
          <p:cNvPr id="54" name="Cloud 53"/>
          <p:cNvSpPr/>
          <p:nvPr/>
        </p:nvSpPr>
        <p:spPr bwMode="auto">
          <a:xfrm>
            <a:off x="13773509" y="7086359"/>
            <a:ext cx="2969765" cy="1073456"/>
          </a:xfrm>
          <a:prstGeom prst="cloud">
            <a:avLst/>
          </a:prstGeom>
          <a:solidFill>
            <a:schemeClr val="bg1"/>
          </a:solidFill>
          <a:ln>
            <a:solidFill>
              <a:schemeClr val="accent4">
                <a:lumMod val="50000"/>
              </a:schemeClr>
            </a:solidFill>
          </a:ln>
        </p:spPr>
        <p:style>
          <a:lnRef idx="0">
            <a:schemeClr val="accent3"/>
          </a:lnRef>
          <a:fillRef idx="3">
            <a:schemeClr val="accent3"/>
          </a:fillRef>
          <a:effectRef idx="3">
            <a:schemeClr val="accent3"/>
          </a:effectRef>
          <a:fontRef idx="minor">
            <a:schemeClr val="lt1"/>
          </a:fontRef>
        </p:style>
        <p:txBody>
          <a:bodyPr lIns="182796" tIns="91397" rIns="182796" bIns="91397" rtlCol="0" anchor="ctr"/>
          <a:lstStyle/>
          <a:p>
            <a:pPr algn="r"/>
            <a:endParaRPr lang="en-GB" sz="4800" dirty="0">
              <a:solidFill>
                <a:srgbClr val="000000"/>
              </a:solidFill>
            </a:endParaRPr>
          </a:p>
        </p:txBody>
      </p:sp>
      <p:sp>
        <p:nvSpPr>
          <p:cNvPr id="55" name="TextBox 54"/>
          <p:cNvSpPr txBox="1"/>
          <p:nvPr/>
        </p:nvSpPr>
        <p:spPr>
          <a:xfrm>
            <a:off x="14174209" y="7153942"/>
            <a:ext cx="2284433" cy="941606"/>
          </a:xfrm>
          <a:prstGeom prst="rect">
            <a:avLst/>
          </a:prstGeom>
          <a:noFill/>
        </p:spPr>
        <p:txBody>
          <a:bodyPr wrap="square" lIns="137066" tIns="137066" rIns="137066" bIns="137066" rtlCol="0">
            <a:spAutoFit/>
          </a:bodyPr>
          <a:lstStyle/>
          <a:p>
            <a:pPr algn="ctr">
              <a:lnSpc>
                <a:spcPct val="90000"/>
              </a:lnSpc>
              <a:spcBef>
                <a:spcPct val="20000"/>
              </a:spcBef>
              <a:buSzPct val="90000"/>
            </a:pPr>
            <a:r>
              <a:rPr lang="en-GB" sz="2400" dirty="0">
                <a:solidFill>
                  <a:srgbClr val="000000"/>
                </a:solidFill>
              </a:rPr>
              <a:t>Application gallery</a:t>
            </a:r>
          </a:p>
        </p:txBody>
      </p:sp>
      <p:sp>
        <p:nvSpPr>
          <p:cNvPr id="56" name="Right Arrow 55"/>
          <p:cNvSpPr/>
          <p:nvPr/>
        </p:nvSpPr>
        <p:spPr bwMode="auto">
          <a:xfrm rot="1897903" flipV="1">
            <a:off x="9602759" y="5609310"/>
            <a:ext cx="4250849" cy="330756"/>
          </a:xfrm>
          <a:prstGeom prst="rightArrow">
            <a:avLst/>
          </a:prstGeom>
          <a:solidFill>
            <a:schemeClr val="accent1">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060" tIns="68531" rIns="137060" bIns="68531" numCol="1" rtlCol="0" anchor="ctr" anchorCtr="0" compatLnSpc="1">
            <a:prstTxWarp prst="textNoShape">
              <a:avLst/>
            </a:prstTxWarp>
          </a:bodyPr>
          <a:lstStyle/>
          <a:p>
            <a:pPr algn="ctr" defTabSz="1370084"/>
            <a:endParaRPr lang="en-GB" sz="3299" dirty="0">
              <a:solidFill>
                <a:srgbClr val="000000"/>
              </a:solidFill>
              <a:latin typeface="Segoe UI" pitchFamily="34" charset="0"/>
              <a:ea typeface="Segoe UI" pitchFamily="34" charset="0"/>
              <a:cs typeface="Segoe UI" pitchFamily="34" charset="0"/>
            </a:endParaRPr>
          </a:p>
        </p:txBody>
      </p:sp>
      <p:sp>
        <p:nvSpPr>
          <p:cNvPr id="37" name="Left Arrow 47">
            <a:extLst>
              <a:ext uri="{FF2B5EF4-FFF2-40B4-BE49-F238E27FC236}">
                <a16:creationId xmlns:a16="http://schemas.microsoft.com/office/drawing/2014/main" id="{F2D4CB60-F65E-43B8-867B-E253114C4735}"/>
              </a:ext>
            </a:extLst>
          </p:cNvPr>
          <p:cNvSpPr/>
          <p:nvPr/>
        </p:nvSpPr>
        <p:spPr>
          <a:xfrm rot="19779165" flipH="1">
            <a:off x="3053902" y="6210916"/>
            <a:ext cx="3570500" cy="317846"/>
          </a:xfrm>
          <a:prstGeom prst="leftArrow">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599"/>
          </a:p>
        </p:txBody>
      </p:sp>
      <p:sp>
        <p:nvSpPr>
          <p:cNvPr id="39" name="TextBox 38">
            <a:extLst>
              <a:ext uri="{FF2B5EF4-FFF2-40B4-BE49-F238E27FC236}">
                <a16:creationId xmlns:a16="http://schemas.microsoft.com/office/drawing/2014/main" id="{5C4729D2-5194-42D2-87EF-EA24902568F2}"/>
              </a:ext>
            </a:extLst>
          </p:cNvPr>
          <p:cNvSpPr txBox="1"/>
          <p:nvPr/>
        </p:nvSpPr>
        <p:spPr>
          <a:xfrm>
            <a:off x="1443982" y="5342552"/>
            <a:ext cx="3546344" cy="1338443"/>
          </a:xfrm>
          <a:prstGeom prst="rect">
            <a:avLst/>
          </a:prstGeom>
          <a:noFill/>
        </p:spPr>
        <p:txBody>
          <a:bodyPr wrap="square" rtlCol="0">
            <a:spAutoFit/>
          </a:bodyPr>
          <a:lstStyle>
            <a:defPPr>
              <a:defRPr lang="en-US"/>
            </a:defPPr>
            <a:lvl1pPr>
              <a:defRPr>
                <a:solidFill>
                  <a:schemeClr val="bg1"/>
                </a:solidFill>
              </a:defRPr>
            </a:lvl1pPr>
          </a:lstStyle>
          <a:p>
            <a:pPr algn="ctr"/>
            <a:r>
              <a:rPr lang="en-GB" sz="2699" dirty="0">
                <a:solidFill>
                  <a:schemeClr val="tx1"/>
                </a:solidFill>
              </a:rPr>
              <a:t>Synchronise users from Active Directory</a:t>
            </a:r>
            <a:br>
              <a:rPr lang="en-GB" sz="2699" dirty="0">
                <a:solidFill>
                  <a:schemeClr val="tx1"/>
                </a:solidFill>
              </a:rPr>
            </a:br>
            <a:r>
              <a:rPr lang="en-GB" sz="2699" dirty="0">
                <a:solidFill>
                  <a:schemeClr val="tx1"/>
                </a:solidFill>
              </a:rPr>
              <a:t>on-premises</a:t>
            </a:r>
          </a:p>
        </p:txBody>
      </p:sp>
      <p:grpSp>
        <p:nvGrpSpPr>
          <p:cNvPr id="43" name="Group 248">
            <a:extLst>
              <a:ext uri="{FF2B5EF4-FFF2-40B4-BE49-F238E27FC236}">
                <a16:creationId xmlns:a16="http://schemas.microsoft.com/office/drawing/2014/main" id="{E8F601D9-9495-4039-8E6B-B9C1194F3A2A}"/>
              </a:ext>
            </a:extLst>
          </p:cNvPr>
          <p:cNvGrpSpPr/>
          <p:nvPr/>
        </p:nvGrpSpPr>
        <p:grpSpPr>
          <a:xfrm>
            <a:off x="2211599" y="6897347"/>
            <a:ext cx="1295346" cy="1003328"/>
            <a:chOff x="6754098" y="4120308"/>
            <a:chExt cx="1927193" cy="1399143"/>
          </a:xfrm>
        </p:grpSpPr>
        <p:sp>
          <p:nvSpPr>
            <p:cNvPr id="46" name="Freeform 5">
              <a:extLst>
                <a:ext uri="{FF2B5EF4-FFF2-40B4-BE49-F238E27FC236}">
                  <a16:creationId xmlns:a16="http://schemas.microsoft.com/office/drawing/2014/main" id="{CBFB945B-1F58-4734-836D-B54DC152BDDE}"/>
                </a:ext>
              </a:extLst>
            </p:cNvPr>
            <p:cNvSpPr>
              <a:spLocks noChangeAspect="1"/>
            </p:cNvSpPr>
            <p:nvPr/>
          </p:nvSpPr>
          <p:spPr bwMode="auto">
            <a:xfrm>
              <a:off x="6754098"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1344327">
                <a:defRPr/>
              </a:pPr>
              <a:endParaRPr lang="en-US" sz="2594" kern="0">
                <a:solidFill>
                  <a:prstClr val="white"/>
                </a:solidFill>
                <a:latin typeface="Calibri" panose="020F0502020204030204"/>
              </a:endParaRPr>
            </a:p>
          </p:txBody>
        </p:sp>
        <p:sp>
          <p:nvSpPr>
            <p:cNvPr id="47" name="Freeform 6">
              <a:extLst>
                <a:ext uri="{FF2B5EF4-FFF2-40B4-BE49-F238E27FC236}">
                  <a16:creationId xmlns:a16="http://schemas.microsoft.com/office/drawing/2014/main" id="{28AF25E4-6A71-4F5B-A79D-5A51785C268E}"/>
                </a:ext>
              </a:extLst>
            </p:cNvPr>
            <p:cNvSpPr>
              <a:spLocks noChangeAspect="1"/>
            </p:cNvSpPr>
            <p:nvPr/>
          </p:nvSpPr>
          <p:spPr bwMode="auto">
            <a:xfrm flipH="1">
              <a:off x="7721701"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1344327">
                <a:defRPr/>
              </a:pPr>
              <a:endParaRPr lang="en-US" sz="2594" kern="0">
                <a:solidFill>
                  <a:prstClr val="white"/>
                </a:solidFill>
                <a:latin typeface="Calibri" panose="020F0502020204030204"/>
              </a:endParaRPr>
            </a:p>
          </p:txBody>
        </p:sp>
        <p:sp>
          <p:nvSpPr>
            <p:cNvPr id="48" name="Line 7">
              <a:extLst>
                <a:ext uri="{FF2B5EF4-FFF2-40B4-BE49-F238E27FC236}">
                  <a16:creationId xmlns:a16="http://schemas.microsoft.com/office/drawing/2014/main" id="{934EF207-867E-4F44-8254-74054F079629}"/>
                </a:ext>
              </a:extLst>
            </p:cNvPr>
            <p:cNvSpPr>
              <a:spLocks noChangeAspect="1" noChangeShapeType="1"/>
            </p:cNvSpPr>
            <p:nvPr/>
          </p:nvSpPr>
          <p:spPr bwMode="auto">
            <a:xfrm flipH="1">
              <a:off x="7487729" y="4468342"/>
              <a:ext cx="92015" cy="1191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1344327">
                <a:defRPr/>
              </a:pPr>
              <a:endParaRPr lang="en-US" sz="2594" kern="0">
                <a:solidFill>
                  <a:prstClr val="black"/>
                </a:solidFill>
                <a:latin typeface="Calibri" panose="020F0502020204030204"/>
              </a:endParaRPr>
            </a:p>
          </p:txBody>
        </p:sp>
        <p:sp>
          <p:nvSpPr>
            <p:cNvPr id="49" name="Freeform 8">
              <a:extLst>
                <a:ext uri="{FF2B5EF4-FFF2-40B4-BE49-F238E27FC236}">
                  <a16:creationId xmlns:a16="http://schemas.microsoft.com/office/drawing/2014/main" id="{DB2BEF18-2277-46F7-A033-4DB6882BB797}"/>
                </a:ext>
              </a:extLst>
            </p:cNvPr>
            <p:cNvSpPr>
              <a:spLocks noChangeAspect="1"/>
            </p:cNvSpPr>
            <p:nvPr/>
          </p:nvSpPr>
          <p:spPr bwMode="auto">
            <a:xfrm flipV="1">
              <a:off x="7598147" y="4580460"/>
              <a:ext cx="260272" cy="91096"/>
            </a:xfrm>
            <a:custGeom>
              <a:avLst/>
              <a:gdLst/>
              <a:ahLst/>
              <a:cxnLst>
                <a:cxn ang="0">
                  <a:pos x="0" y="41"/>
                </a:cxn>
                <a:cxn ang="0">
                  <a:pos x="40" y="1"/>
                </a:cxn>
                <a:cxn ang="0">
                  <a:pos x="92" y="37"/>
                </a:cxn>
              </a:cxnLst>
              <a:rect l="0" t="0" r="r" b="b"/>
              <a:pathLst>
                <a:path w="92" h="41">
                  <a:moveTo>
                    <a:pt x="0" y="41"/>
                  </a:moveTo>
                  <a:cubicBezTo>
                    <a:pt x="12" y="21"/>
                    <a:pt x="25" y="2"/>
                    <a:pt x="40" y="1"/>
                  </a:cubicBezTo>
                  <a:cubicBezTo>
                    <a:pt x="55" y="0"/>
                    <a:pt x="73" y="18"/>
                    <a:pt x="92" y="37"/>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1344327">
                <a:defRPr/>
              </a:pPr>
              <a:endParaRPr lang="en-US" sz="2594" kern="0">
                <a:solidFill>
                  <a:prstClr val="black"/>
                </a:solidFill>
                <a:latin typeface="Calibri" panose="020F0502020204030204"/>
              </a:endParaRPr>
            </a:p>
          </p:txBody>
        </p:sp>
        <p:sp>
          <p:nvSpPr>
            <p:cNvPr id="57" name="Freeform 9">
              <a:extLst>
                <a:ext uri="{FF2B5EF4-FFF2-40B4-BE49-F238E27FC236}">
                  <a16:creationId xmlns:a16="http://schemas.microsoft.com/office/drawing/2014/main" id="{40B8127C-233D-49F0-B813-8F5F03649684}"/>
                </a:ext>
              </a:extLst>
            </p:cNvPr>
            <p:cNvSpPr>
              <a:spLocks noChangeAspect="1"/>
            </p:cNvSpPr>
            <p:nvPr/>
          </p:nvSpPr>
          <p:spPr bwMode="auto">
            <a:xfrm>
              <a:off x="7600776" y="5021926"/>
              <a:ext cx="197176" cy="289639"/>
            </a:xfrm>
            <a:custGeom>
              <a:avLst/>
              <a:gdLst/>
              <a:ahLst/>
              <a:cxnLst>
                <a:cxn ang="0">
                  <a:pos x="0" y="0"/>
                </a:cxn>
                <a:cxn ang="0">
                  <a:pos x="36" y="120"/>
                </a:cxn>
                <a:cxn ang="0">
                  <a:pos x="116" y="168"/>
                </a:cxn>
              </a:cxnLst>
              <a:rect l="0" t="0" r="r" b="b"/>
              <a:pathLst>
                <a:path w="116" h="168">
                  <a:moveTo>
                    <a:pt x="0" y="0"/>
                  </a:moveTo>
                  <a:cubicBezTo>
                    <a:pt x="8" y="46"/>
                    <a:pt x="17" y="92"/>
                    <a:pt x="36" y="120"/>
                  </a:cubicBezTo>
                  <a:cubicBezTo>
                    <a:pt x="55" y="148"/>
                    <a:pt x="85" y="158"/>
                    <a:pt x="116" y="168"/>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1344327">
                <a:defRPr/>
              </a:pPr>
              <a:endParaRPr lang="en-US" sz="2594" kern="0">
                <a:solidFill>
                  <a:prstClr val="black"/>
                </a:solidFill>
                <a:latin typeface="Calibri" panose="020F0502020204030204"/>
              </a:endParaRPr>
            </a:p>
          </p:txBody>
        </p:sp>
        <p:sp>
          <p:nvSpPr>
            <p:cNvPr id="58" name="Freeform 10">
              <a:extLst>
                <a:ext uri="{FF2B5EF4-FFF2-40B4-BE49-F238E27FC236}">
                  <a16:creationId xmlns:a16="http://schemas.microsoft.com/office/drawing/2014/main" id="{D3EA9572-EBFD-45AD-A0E5-85DDD4F3809E}"/>
                </a:ext>
              </a:extLst>
            </p:cNvPr>
            <p:cNvSpPr>
              <a:spLocks noChangeAspect="1"/>
            </p:cNvSpPr>
            <p:nvPr/>
          </p:nvSpPr>
          <p:spPr bwMode="auto">
            <a:xfrm>
              <a:off x="7619179" y="5031269"/>
              <a:ext cx="202434" cy="282632"/>
            </a:xfrm>
            <a:custGeom>
              <a:avLst/>
              <a:gdLst/>
              <a:ahLst/>
              <a:cxnLst>
                <a:cxn ang="0">
                  <a:pos x="112" y="0"/>
                </a:cxn>
                <a:cxn ang="0">
                  <a:pos x="76" y="128"/>
                </a:cxn>
                <a:cxn ang="0">
                  <a:pos x="0" y="172"/>
                </a:cxn>
              </a:cxnLst>
              <a:rect l="0" t="0" r="r" b="b"/>
              <a:pathLst>
                <a:path w="112" h="172">
                  <a:moveTo>
                    <a:pt x="112" y="0"/>
                  </a:moveTo>
                  <a:cubicBezTo>
                    <a:pt x="103" y="49"/>
                    <a:pt x="95" y="99"/>
                    <a:pt x="76" y="128"/>
                  </a:cubicBezTo>
                  <a:cubicBezTo>
                    <a:pt x="57" y="157"/>
                    <a:pt x="28" y="164"/>
                    <a:pt x="0" y="172"/>
                  </a:cubicBezTo>
                </a:path>
              </a:pathLst>
            </a:custGeom>
            <a:noFill/>
            <a:ln w="19050" cap="flat" cmpd="sng">
              <a:solidFill>
                <a:srgbClr val="00CCFF"/>
              </a:solidFill>
              <a:prstDash val="solid"/>
              <a:round/>
              <a:headEnd type="none" w="med" len="med"/>
              <a:tailEnd type="none" w="med" len="med"/>
            </a:ln>
            <a:effectLst>
              <a:outerShdw dist="17961" dir="2700000" algn="ctr" rotWithShape="0">
                <a:srgbClr val="E7E6E6"/>
              </a:outerShdw>
            </a:effectLst>
          </p:spPr>
          <p:txBody>
            <a:bodyPr wrap="none" anchor="ctr"/>
            <a:lstStyle/>
            <a:p>
              <a:pPr defTabSz="1344327">
                <a:defRPr/>
              </a:pPr>
              <a:endParaRPr lang="en-US" sz="2594" kern="0">
                <a:solidFill>
                  <a:prstClr val="black"/>
                </a:solidFill>
                <a:latin typeface="Calibri" panose="020F0502020204030204"/>
              </a:endParaRPr>
            </a:p>
          </p:txBody>
        </p:sp>
        <p:sp>
          <p:nvSpPr>
            <p:cNvPr id="59" name="Line 11">
              <a:extLst>
                <a:ext uri="{FF2B5EF4-FFF2-40B4-BE49-F238E27FC236}">
                  <a16:creationId xmlns:a16="http://schemas.microsoft.com/office/drawing/2014/main" id="{9925F50C-8983-4F21-A565-01374DD84C6C}"/>
                </a:ext>
              </a:extLst>
            </p:cNvPr>
            <p:cNvSpPr>
              <a:spLocks noChangeAspect="1" noChangeShapeType="1"/>
            </p:cNvSpPr>
            <p:nvPr/>
          </p:nvSpPr>
          <p:spPr bwMode="auto">
            <a:xfrm flipH="1">
              <a:off x="7298439" y="4533745"/>
              <a:ext cx="252385" cy="383071"/>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60" name="Line 12">
              <a:extLst>
                <a:ext uri="{FF2B5EF4-FFF2-40B4-BE49-F238E27FC236}">
                  <a16:creationId xmlns:a16="http://schemas.microsoft.com/office/drawing/2014/main" id="{6793DEFE-FABF-425B-8851-00F226C3FC34}"/>
                </a:ext>
              </a:extLst>
            </p:cNvPr>
            <p:cNvSpPr>
              <a:spLocks noChangeAspect="1" noChangeShapeType="1"/>
            </p:cNvSpPr>
            <p:nvPr/>
          </p:nvSpPr>
          <p:spPr bwMode="auto">
            <a:xfrm flipH="1">
              <a:off x="7032910" y="4909808"/>
              <a:ext cx="278676" cy="348034"/>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61" name="Line 13">
              <a:extLst>
                <a:ext uri="{FF2B5EF4-FFF2-40B4-BE49-F238E27FC236}">
                  <a16:creationId xmlns:a16="http://schemas.microsoft.com/office/drawing/2014/main" id="{2C5ABBAC-9491-426B-8DCB-C4BA92CDC1AB}"/>
                </a:ext>
              </a:extLst>
            </p:cNvPr>
            <p:cNvSpPr>
              <a:spLocks noChangeAspect="1" noChangeShapeType="1"/>
            </p:cNvSpPr>
            <p:nvPr/>
          </p:nvSpPr>
          <p:spPr bwMode="auto">
            <a:xfrm flipH="1">
              <a:off x="7303698" y="4956524"/>
              <a:ext cx="278676" cy="350370"/>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62" name="Line 14">
              <a:extLst>
                <a:ext uri="{FF2B5EF4-FFF2-40B4-BE49-F238E27FC236}">
                  <a16:creationId xmlns:a16="http://schemas.microsoft.com/office/drawing/2014/main" id="{B9CEA442-EBB3-4327-9532-786B0637EC06}"/>
                </a:ext>
              </a:extLst>
            </p:cNvPr>
            <p:cNvSpPr>
              <a:spLocks noChangeAspect="1" noChangeShapeType="1"/>
            </p:cNvSpPr>
            <p:nvPr/>
          </p:nvSpPr>
          <p:spPr bwMode="auto">
            <a:xfrm>
              <a:off x="7558712" y="4944845"/>
              <a:ext cx="36806" cy="401757"/>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63" name="Line 15">
              <a:extLst>
                <a:ext uri="{FF2B5EF4-FFF2-40B4-BE49-F238E27FC236}">
                  <a16:creationId xmlns:a16="http://schemas.microsoft.com/office/drawing/2014/main" id="{0CC7AC33-AD53-4174-9120-399EEE890A2C}"/>
                </a:ext>
              </a:extLst>
            </p:cNvPr>
            <p:cNvSpPr>
              <a:spLocks noChangeAspect="1" noChangeShapeType="1"/>
            </p:cNvSpPr>
            <p:nvPr/>
          </p:nvSpPr>
          <p:spPr bwMode="auto">
            <a:xfrm>
              <a:off x="7558712" y="4508051"/>
              <a:ext cx="0" cy="460152"/>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64" name="Oval 16">
              <a:extLst>
                <a:ext uri="{FF2B5EF4-FFF2-40B4-BE49-F238E27FC236}">
                  <a16:creationId xmlns:a16="http://schemas.microsoft.com/office/drawing/2014/main" id="{5896FC3C-5A79-4218-BBD0-51DB306DE94D}"/>
                </a:ext>
              </a:extLst>
            </p:cNvPr>
            <p:cNvSpPr>
              <a:spLocks noChangeAspect="1" noChangeArrowheads="1"/>
            </p:cNvSpPr>
            <p:nvPr/>
          </p:nvSpPr>
          <p:spPr bwMode="auto">
            <a:xfrm>
              <a:off x="7458810" y="4444983"/>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65" name="Oval 17">
              <a:extLst>
                <a:ext uri="{FF2B5EF4-FFF2-40B4-BE49-F238E27FC236}">
                  <a16:creationId xmlns:a16="http://schemas.microsoft.com/office/drawing/2014/main" id="{A03B7FA8-0A92-4B6F-93D7-1A60E166955A}"/>
                </a:ext>
              </a:extLst>
            </p:cNvPr>
            <p:cNvSpPr>
              <a:spLocks noChangeAspect="1" noChangeArrowheads="1"/>
            </p:cNvSpPr>
            <p:nvPr/>
          </p:nvSpPr>
          <p:spPr bwMode="auto">
            <a:xfrm>
              <a:off x="7211682" y="483039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66" name="Oval 18">
              <a:extLst>
                <a:ext uri="{FF2B5EF4-FFF2-40B4-BE49-F238E27FC236}">
                  <a16:creationId xmlns:a16="http://schemas.microsoft.com/office/drawing/2014/main" id="{43F415B1-C974-4190-AA30-08FABA593925}"/>
                </a:ext>
              </a:extLst>
            </p:cNvPr>
            <p:cNvSpPr>
              <a:spLocks noChangeAspect="1" noChangeArrowheads="1"/>
            </p:cNvSpPr>
            <p:nvPr/>
          </p:nvSpPr>
          <p:spPr bwMode="auto">
            <a:xfrm>
              <a:off x="7458810" y="487944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67" name="Oval 19">
              <a:extLst>
                <a:ext uri="{FF2B5EF4-FFF2-40B4-BE49-F238E27FC236}">
                  <a16:creationId xmlns:a16="http://schemas.microsoft.com/office/drawing/2014/main" id="{0BF28BDB-6613-4B45-BC2C-EDAE2B25E016}"/>
                </a:ext>
              </a:extLst>
            </p:cNvPr>
            <p:cNvSpPr>
              <a:spLocks noChangeAspect="1" noChangeArrowheads="1"/>
            </p:cNvSpPr>
            <p:nvPr/>
          </p:nvSpPr>
          <p:spPr bwMode="auto">
            <a:xfrm>
              <a:off x="6938264" y="5157402"/>
              <a:ext cx="184032" cy="172849"/>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68" name="Oval 20">
              <a:extLst>
                <a:ext uri="{FF2B5EF4-FFF2-40B4-BE49-F238E27FC236}">
                  <a16:creationId xmlns:a16="http://schemas.microsoft.com/office/drawing/2014/main" id="{678EEE4E-5750-4AE7-BDF7-658F2DC15425}"/>
                </a:ext>
              </a:extLst>
            </p:cNvPr>
            <p:cNvSpPr>
              <a:spLocks noChangeAspect="1" noChangeArrowheads="1"/>
            </p:cNvSpPr>
            <p:nvPr/>
          </p:nvSpPr>
          <p:spPr bwMode="auto">
            <a:xfrm>
              <a:off x="7214311" y="521346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69" name="Oval 21">
              <a:extLst>
                <a:ext uri="{FF2B5EF4-FFF2-40B4-BE49-F238E27FC236}">
                  <a16:creationId xmlns:a16="http://schemas.microsoft.com/office/drawing/2014/main" id="{4DB094AF-9B7F-43EB-9D56-00493C1D3515}"/>
                </a:ext>
              </a:extLst>
            </p:cNvPr>
            <p:cNvSpPr>
              <a:spLocks noChangeAspect="1" noChangeArrowheads="1"/>
            </p:cNvSpPr>
            <p:nvPr/>
          </p:nvSpPr>
          <p:spPr bwMode="auto">
            <a:xfrm>
              <a:off x="7487729" y="525317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70" name="Line 23">
              <a:extLst>
                <a:ext uri="{FF2B5EF4-FFF2-40B4-BE49-F238E27FC236}">
                  <a16:creationId xmlns:a16="http://schemas.microsoft.com/office/drawing/2014/main" id="{F701461B-3BC6-42F7-9486-7B28226A8964}"/>
                </a:ext>
              </a:extLst>
            </p:cNvPr>
            <p:cNvSpPr>
              <a:spLocks noChangeAspect="1" noChangeShapeType="1"/>
            </p:cNvSpPr>
            <p:nvPr/>
          </p:nvSpPr>
          <p:spPr bwMode="auto">
            <a:xfrm>
              <a:off x="7821593" y="4475004"/>
              <a:ext cx="97571" cy="1216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1344327">
                <a:defRPr/>
              </a:pPr>
              <a:endParaRPr lang="en-US" sz="2594" kern="0">
                <a:solidFill>
                  <a:prstClr val="black"/>
                </a:solidFill>
                <a:latin typeface="Calibri" panose="020F0502020204030204"/>
              </a:endParaRPr>
            </a:p>
          </p:txBody>
        </p:sp>
        <p:sp>
          <p:nvSpPr>
            <p:cNvPr id="71" name="Line 24">
              <a:extLst>
                <a:ext uri="{FF2B5EF4-FFF2-40B4-BE49-F238E27FC236}">
                  <a16:creationId xmlns:a16="http://schemas.microsoft.com/office/drawing/2014/main" id="{E13D2AC1-1D05-40E1-B477-1C1087BF1E81}"/>
                </a:ext>
              </a:extLst>
            </p:cNvPr>
            <p:cNvSpPr>
              <a:spLocks noChangeAspect="1" noChangeShapeType="1"/>
            </p:cNvSpPr>
            <p:nvPr/>
          </p:nvSpPr>
          <p:spPr bwMode="auto">
            <a:xfrm>
              <a:off x="7848077" y="4540682"/>
              <a:ext cx="257867" cy="380688"/>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72" name="Line 25">
              <a:extLst>
                <a:ext uri="{FF2B5EF4-FFF2-40B4-BE49-F238E27FC236}">
                  <a16:creationId xmlns:a16="http://schemas.microsoft.com/office/drawing/2014/main" id="{97105493-6A4C-4A3B-9611-E981813FC525}"/>
                </a:ext>
              </a:extLst>
            </p:cNvPr>
            <p:cNvSpPr>
              <a:spLocks noChangeAspect="1" noChangeShapeType="1"/>
            </p:cNvSpPr>
            <p:nvPr/>
          </p:nvSpPr>
          <p:spPr bwMode="auto">
            <a:xfrm>
              <a:off x="8087824" y="4914071"/>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73" name="Line 26">
              <a:extLst>
                <a:ext uri="{FF2B5EF4-FFF2-40B4-BE49-F238E27FC236}">
                  <a16:creationId xmlns:a16="http://schemas.microsoft.com/office/drawing/2014/main" id="{00BB2A3B-28E9-4A30-A75F-D5564B843C91}"/>
                </a:ext>
              </a:extLst>
            </p:cNvPr>
            <p:cNvSpPr>
              <a:spLocks noChangeAspect="1" noChangeShapeType="1"/>
            </p:cNvSpPr>
            <p:nvPr/>
          </p:nvSpPr>
          <p:spPr bwMode="auto">
            <a:xfrm>
              <a:off x="7821593" y="4963939"/>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74" name="Line 27">
              <a:extLst>
                <a:ext uri="{FF2B5EF4-FFF2-40B4-BE49-F238E27FC236}">
                  <a16:creationId xmlns:a16="http://schemas.microsoft.com/office/drawing/2014/main" id="{34DCE11B-5F53-446B-8BE9-158E82374E2B}"/>
                </a:ext>
              </a:extLst>
            </p:cNvPr>
            <p:cNvSpPr>
              <a:spLocks noChangeAspect="1" noChangeShapeType="1"/>
            </p:cNvSpPr>
            <p:nvPr/>
          </p:nvSpPr>
          <p:spPr bwMode="auto">
            <a:xfrm flipH="1">
              <a:off x="7806261" y="4949343"/>
              <a:ext cx="37635" cy="398932"/>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75" name="Line 28">
              <a:extLst>
                <a:ext uri="{FF2B5EF4-FFF2-40B4-BE49-F238E27FC236}">
                  <a16:creationId xmlns:a16="http://schemas.microsoft.com/office/drawing/2014/main" id="{EF47092A-BAD3-459C-A1FC-1E90F9733469}"/>
                </a:ext>
              </a:extLst>
            </p:cNvPr>
            <p:cNvSpPr>
              <a:spLocks noChangeAspect="1" noChangeShapeType="1"/>
            </p:cNvSpPr>
            <p:nvPr/>
          </p:nvSpPr>
          <p:spPr bwMode="auto">
            <a:xfrm flipH="1">
              <a:off x="7843895" y="4518790"/>
              <a:ext cx="0" cy="448799"/>
            </a:xfrm>
            <a:prstGeom prst="line">
              <a:avLst/>
            </a:prstGeom>
            <a:noFill/>
            <a:ln w="6350" cap="flat" cmpd="sng" algn="ctr">
              <a:solidFill>
                <a:srgbClr val="ED7D31"/>
              </a:solidFill>
              <a:prstDash val="solid"/>
              <a:miter lim="800000"/>
              <a:headEnd/>
              <a:tailEnd/>
            </a:ln>
            <a:effectLst/>
          </p:spPr>
          <p:txBody>
            <a:bodyPr wrap="none" anchor="ctr"/>
            <a:lstStyle/>
            <a:p>
              <a:pPr defTabSz="1344327">
                <a:defRPr/>
              </a:pPr>
              <a:endParaRPr lang="en-US" sz="2594" kern="0">
                <a:solidFill>
                  <a:prstClr val="black"/>
                </a:solidFill>
                <a:latin typeface="Calibri" panose="020F0502020204030204"/>
              </a:endParaRPr>
            </a:p>
          </p:txBody>
        </p:sp>
        <p:sp>
          <p:nvSpPr>
            <p:cNvPr id="76" name="Oval 29">
              <a:extLst>
                <a:ext uri="{FF2B5EF4-FFF2-40B4-BE49-F238E27FC236}">
                  <a16:creationId xmlns:a16="http://schemas.microsoft.com/office/drawing/2014/main" id="{EA918B78-2391-47CB-A95B-C830AF5F17FB}"/>
                </a:ext>
              </a:extLst>
            </p:cNvPr>
            <p:cNvSpPr>
              <a:spLocks noChangeAspect="1" noChangeArrowheads="1"/>
            </p:cNvSpPr>
            <p:nvPr/>
          </p:nvSpPr>
          <p:spPr bwMode="auto">
            <a:xfrm flipH="1">
              <a:off x="7758870" y="445432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77" name="Oval 30">
              <a:extLst>
                <a:ext uri="{FF2B5EF4-FFF2-40B4-BE49-F238E27FC236}">
                  <a16:creationId xmlns:a16="http://schemas.microsoft.com/office/drawing/2014/main" id="{54AC61AE-21A1-451D-ACB5-F92D998339F2}"/>
                </a:ext>
              </a:extLst>
            </p:cNvPr>
            <p:cNvSpPr>
              <a:spLocks noChangeAspect="1" noChangeArrowheads="1"/>
            </p:cNvSpPr>
            <p:nvPr/>
          </p:nvSpPr>
          <p:spPr bwMode="auto">
            <a:xfrm flipH="1">
              <a:off x="8008373" y="483136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78" name="Oval 31">
              <a:extLst>
                <a:ext uri="{FF2B5EF4-FFF2-40B4-BE49-F238E27FC236}">
                  <a16:creationId xmlns:a16="http://schemas.microsoft.com/office/drawing/2014/main" id="{2B22225C-7A04-432C-B519-B52226D98BAD}"/>
                </a:ext>
              </a:extLst>
            </p:cNvPr>
            <p:cNvSpPr>
              <a:spLocks noChangeAspect="1" noChangeArrowheads="1"/>
            </p:cNvSpPr>
            <p:nvPr/>
          </p:nvSpPr>
          <p:spPr bwMode="auto">
            <a:xfrm flipH="1">
              <a:off x="7758870" y="4884883"/>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79" name="Oval 32">
              <a:extLst>
                <a:ext uri="{FF2B5EF4-FFF2-40B4-BE49-F238E27FC236}">
                  <a16:creationId xmlns:a16="http://schemas.microsoft.com/office/drawing/2014/main" id="{F555C620-1E8D-4F9A-97A1-EBB7CD5173E4}"/>
                </a:ext>
              </a:extLst>
            </p:cNvPr>
            <p:cNvSpPr>
              <a:spLocks noChangeAspect="1" noChangeArrowheads="1"/>
            </p:cNvSpPr>
            <p:nvPr/>
          </p:nvSpPr>
          <p:spPr bwMode="auto">
            <a:xfrm flipH="1">
              <a:off x="8282965" y="5160972"/>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80" name="Oval 33">
              <a:extLst>
                <a:ext uri="{FF2B5EF4-FFF2-40B4-BE49-F238E27FC236}">
                  <a16:creationId xmlns:a16="http://schemas.microsoft.com/office/drawing/2014/main" id="{6C9B89CB-26FD-4EE8-BF71-2AAF2D7E68DA}"/>
                </a:ext>
              </a:extLst>
            </p:cNvPr>
            <p:cNvSpPr>
              <a:spLocks noChangeAspect="1" noChangeArrowheads="1"/>
            </p:cNvSpPr>
            <p:nvPr/>
          </p:nvSpPr>
          <p:spPr bwMode="auto">
            <a:xfrm flipH="1">
              <a:off x="8004191" y="521570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sp>
          <p:nvSpPr>
            <p:cNvPr id="81" name="Oval 34">
              <a:extLst>
                <a:ext uri="{FF2B5EF4-FFF2-40B4-BE49-F238E27FC236}">
                  <a16:creationId xmlns:a16="http://schemas.microsoft.com/office/drawing/2014/main" id="{433F7F0C-FB67-49EA-BEF1-B2C5094C3150}"/>
                </a:ext>
              </a:extLst>
            </p:cNvPr>
            <p:cNvSpPr>
              <a:spLocks noChangeAspect="1" noChangeArrowheads="1"/>
            </p:cNvSpPr>
            <p:nvPr/>
          </p:nvSpPr>
          <p:spPr bwMode="auto">
            <a:xfrm flipH="1">
              <a:off x="7729598" y="525462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1344327">
                <a:defRPr/>
              </a:pPr>
              <a:endParaRPr lang="en-US" sz="2594" kern="0">
                <a:solidFill>
                  <a:prstClr val="white"/>
                </a:solidFill>
                <a:latin typeface="Calibri" panose="020F0502020204030204"/>
              </a:endParaRPr>
            </a:p>
          </p:txBody>
        </p:sp>
      </p:grpSp>
      <p:sp>
        <p:nvSpPr>
          <p:cNvPr id="82" name="Text Placeholder 2">
            <a:extLst>
              <a:ext uri="{FF2B5EF4-FFF2-40B4-BE49-F238E27FC236}">
                <a16:creationId xmlns:a16="http://schemas.microsoft.com/office/drawing/2014/main" id="{07EF4000-BB97-4893-BB91-F651A8B26004}"/>
              </a:ext>
            </a:extLst>
          </p:cNvPr>
          <p:cNvSpPr txBox="1">
            <a:spLocks/>
          </p:cNvSpPr>
          <p:nvPr/>
        </p:nvSpPr>
        <p:spPr>
          <a:xfrm>
            <a:off x="3992645" y="8019438"/>
            <a:ext cx="5780565" cy="184665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GB" sz="3000" dirty="0">
                <a:solidFill>
                  <a:schemeClr val="bg1"/>
                </a:solidFill>
                <a:latin typeface="+mj-lt"/>
                <a:cs typeface="+mn-cs"/>
              </a:rPr>
              <a:t>Consent model</a:t>
            </a:r>
          </a:p>
          <a:p>
            <a:pPr>
              <a:lnSpc>
                <a:spcPct val="90000"/>
              </a:lnSpc>
            </a:pPr>
            <a:r>
              <a:rPr lang="en-GB" sz="3000" dirty="0">
                <a:solidFill>
                  <a:schemeClr val="bg1"/>
                </a:solidFill>
                <a:latin typeface="+mj-lt"/>
                <a:cs typeface="+mn-cs"/>
              </a:rPr>
              <a:t>Conditional access</a:t>
            </a:r>
          </a:p>
          <a:p>
            <a:pPr>
              <a:lnSpc>
                <a:spcPct val="90000"/>
              </a:lnSpc>
            </a:pPr>
            <a:r>
              <a:rPr lang="en-GB" sz="3000" dirty="0">
                <a:solidFill>
                  <a:schemeClr val="bg1"/>
                </a:solidFill>
                <a:latin typeface="+mj-lt"/>
                <a:cs typeface="+mn-cs"/>
              </a:rPr>
              <a:t>Self-service password, group management</a:t>
            </a:r>
          </a:p>
        </p:txBody>
      </p:sp>
      <p:sp>
        <p:nvSpPr>
          <p:cNvPr id="84" name="TextBox 83">
            <a:extLst>
              <a:ext uri="{FF2B5EF4-FFF2-40B4-BE49-F238E27FC236}">
                <a16:creationId xmlns:a16="http://schemas.microsoft.com/office/drawing/2014/main" id="{21A2ECF6-D822-4DCC-AEE0-0325C255F6A6}"/>
              </a:ext>
            </a:extLst>
          </p:cNvPr>
          <p:cNvSpPr txBox="1"/>
          <p:nvPr/>
        </p:nvSpPr>
        <p:spPr>
          <a:xfrm>
            <a:off x="7988327" y="5838692"/>
            <a:ext cx="1373259" cy="553998"/>
          </a:xfrm>
          <a:prstGeom prst="rect">
            <a:avLst/>
          </a:prstGeom>
          <a:noFill/>
        </p:spPr>
        <p:txBody>
          <a:bodyPr wrap="square" lIns="0" tIns="0" rIns="0" bIns="0" rtlCol="0">
            <a:spAutoFit/>
          </a:bodyPr>
          <a:lstStyle/>
          <a:p>
            <a:pPr algn="l"/>
            <a:r>
              <a:rPr lang="en-US" sz="3600" dirty="0"/>
              <a:t>Tenant</a:t>
            </a:r>
          </a:p>
        </p:txBody>
      </p:sp>
      <p:grpSp>
        <p:nvGrpSpPr>
          <p:cNvPr id="85" name="Group 84">
            <a:extLst>
              <a:ext uri="{FF2B5EF4-FFF2-40B4-BE49-F238E27FC236}">
                <a16:creationId xmlns:a16="http://schemas.microsoft.com/office/drawing/2014/main" id="{5412AD71-E593-4041-96BF-1C1BF3195836}"/>
              </a:ext>
            </a:extLst>
          </p:cNvPr>
          <p:cNvGrpSpPr/>
          <p:nvPr/>
        </p:nvGrpSpPr>
        <p:grpSpPr>
          <a:xfrm>
            <a:off x="6441510" y="3678012"/>
            <a:ext cx="2298129" cy="2332805"/>
            <a:chOff x="7805374" y="909964"/>
            <a:chExt cx="1001433" cy="1016543"/>
          </a:xfrm>
        </p:grpSpPr>
        <p:pic>
          <p:nvPicPr>
            <p:cNvPr id="86" name="Picture 85" descr="Icon&#10;&#10;Description automatically generated">
              <a:extLst>
                <a:ext uri="{FF2B5EF4-FFF2-40B4-BE49-F238E27FC236}">
                  <a16:creationId xmlns:a16="http://schemas.microsoft.com/office/drawing/2014/main" id="{9DD002E9-E320-45BB-A577-0CAFFEDD06D4}"/>
                </a:ext>
              </a:extLst>
            </p:cNvPr>
            <p:cNvPicPr>
              <a:picLocks noChangeAspect="1"/>
            </p:cNvPicPr>
            <p:nvPr/>
          </p:nvPicPr>
          <p:blipFill>
            <a:blip r:embed="rId3"/>
            <a:stretch>
              <a:fillRect/>
            </a:stretch>
          </p:blipFill>
          <p:spPr>
            <a:xfrm>
              <a:off x="7994022" y="909964"/>
              <a:ext cx="621235" cy="621235"/>
            </a:xfrm>
            <a:prstGeom prst="rect">
              <a:avLst/>
            </a:prstGeom>
          </p:spPr>
        </p:pic>
        <p:sp>
          <p:nvSpPr>
            <p:cNvPr id="88" name="Rectangle 87">
              <a:extLst>
                <a:ext uri="{FF2B5EF4-FFF2-40B4-BE49-F238E27FC236}">
                  <a16:creationId xmlns:a16="http://schemas.microsoft.com/office/drawing/2014/main" id="{AE481364-F325-4979-A6B0-72B3AC28586A}"/>
                </a:ext>
              </a:extLst>
            </p:cNvPr>
            <p:cNvSpPr/>
            <p:nvPr/>
          </p:nvSpPr>
          <p:spPr>
            <a:xfrm>
              <a:off x="7805374" y="1602503"/>
              <a:ext cx="1001433" cy="32400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Azure</a:t>
              </a:r>
              <a:b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Active Directory</a:t>
              </a:r>
            </a:p>
          </p:txBody>
        </p:sp>
      </p:grpSp>
    </p:spTree>
    <p:extLst>
      <p:ext uri="{BB962C8B-B14F-4D97-AF65-F5344CB8AC3E}">
        <p14:creationId xmlns:p14="http://schemas.microsoft.com/office/powerpoint/2010/main" val="3413616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
                                            <p:txEl>
                                              <p:pRg st="0" end="0"/>
                                            </p:txEl>
                                          </p:spTgt>
                                        </p:tgtEl>
                                        <p:attrNameLst>
                                          <p:attrName>style.visibility</p:attrName>
                                        </p:attrNameLst>
                                      </p:cBhvr>
                                      <p:to>
                                        <p:strVal val="visible"/>
                                      </p:to>
                                    </p:set>
                                    <p:animEffect transition="in" filter="fade">
                                      <p:cBhvr>
                                        <p:cTn id="89" dur="500"/>
                                        <p:tgtEl>
                                          <p:spTgt spid="3">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
                                            <p:txEl>
                                              <p:pRg st="1" end="1"/>
                                            </p:txEl>
                                          </p:spTgt>
                                        </p:tgtEl>
                                        <p:attrNameLst>
                                          <p:attrName>style.visibility</p:attrName>
                                        </p:attrNameLst>
                                      </p:cBhvr>
                                      <p:to>
                                        <p:strVal val="visible"/>
                                      </p:to>
                                    </p:set>
                                    <p:animEffect transition="in" filter="fade">
                                      <p:cBhvr>
                                        <p:cTn id="92" dur="500"/>
                                        <p:tgtEl>
                                          <p:spTgt spid="3">
                                            <p:txEl>
                                              <p:pRg st="1" end="1"/>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Effect transition="in" filter="fade">
                                      <p:cBhvr>
                                        <p:cTn id="95" dur="500"/>
                                        <p:tgtEl>
                                          <p:spTgt spid="3">
                                            <p:txEl>
                                              <p:pRg st="2" end="2"/>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2">
                                            <p:txEl>
                                              <p:pRg st="0" end="0"/>
                                            </p:txEl>
                                          </p:spTgt>
                                        </p:tgtEl>
                                        <p:attrNameLst>
                                          <p:attrName>style.visibility</p:attrName>
                                        </p:attrNameLst>
                                      </p:cBhvr>
                                      <p:to>
                                        <p:strVal val="visible"/>
                                      </p:to>
                                    </p:set>
                                    <p:animEffect transition="in" filter="fade">
                                      <p:cBhvr>
                                        <p:cTn id="98" dur="500"/>
                                        <p:tgtEl>
                                          <p:spTgt spid="82">
                                            <p:txEl>
                                              <p:pRg st="0" end="0"/>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2">
                                            <p:txEl>
                                              <p:pRg st="1" end="1"/>
                                            </p:txEl>
                                          </p:spTgt>
                                        </p:tgtEl>
                                        <p:attrNameLst>
                                          <p:attrName>style.visibility</p:attrName>
                                        </p:attrNameLst>
                                      </p:cBhvr>
                                      <p:to>
                                        <p:strVal val="visible"/>
                                      </p:to>
                                    </p:set>
                                    <p:animEffect transition="in" filter="fade">
                                      <p:cBhvr>
                                        <p:cTn id="101" dur="500"/>
                                        <p:tgtEl>
                                          <p:spTgt spid="82">
                                            <p:txEl>
                                              <p:pRg st="1" end="1"/>
                                            </p:txEl>
                                          </p:spTgt>
                                        </p:tgtEl>
                                      </p:cBhvr>
                                    </p:animEffect>
                                  </p:childTnLst>
                                </p:cTn>
                              </p:par>
                            </p:childTnLst>
                          </p:cTn>
                        </p:par>
                        <p:par>
                          <p:cTn id="102" fill="hold">
                            <p:stCondLst>
                              <p:cond delay="1000"/>
                            </p:stCondLst>
                            <p:childTnLst>
                              <p:par>
                                <p:cTn id="103" presetID="10" presetClass="entr" presetSubtype="0" fill="hold" grpId="0" nodeType="afterEffect">
                                  <p:stCondLst>
                                    <p:cond delay="0"/>
                                  </p:stCondLst>
                                  <p:childTnLst>
                                    <p:set>
                                      <p:cBhvr>
                                        <p:cTn id="104" dur="1" fill="hold">
                                          <p:stCondLst>
                                            <p:cond delay="0"/>
                                          </p:stCondLst>
                                        </p:cTn>
                                        <p:tgtEl>
                                          <p:spTgt spid="82">
                                            <p:txEl>
                                              <p:pRg st="2" end="2"/>
                                            </p:txEl>
                                          </p:spTgt>
                                        </p:tgtEl>
                                        <p:attrNameLst>
                                          <p:attrName>style.visibility</p:attrName>
                                        </p:attrNameLst>
                                      </p:cBhvr>
                                      <p:to>
                                        <p:strVal val="visible"/>
                                      </p:to>
                                    </p:set>
                                    <p:animEffect transition="in" filter="fade">
                                      <p:cBhvr>
                                        <p:cTn id="105" dur="500"/>
                                        <p:tgtEl>
                                          <p:spTgt spid="82">
                                            <p:txEl>
                                              <p:pRg st="2" end="2"/>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0" nodeType="clickEffect">
                                  <p:stCondLst>
                                    <p:cond delay="0"/>
                                  </p:stCondLst>
                                  <p:childTnLst>
                                    <p:animEffect transition="out" filter="fade">
                                      <p:cBhvr>
                                        <p:cTn id="109" dur="500"/>
                                        <p:tgtEl>
                                          <p:spTgt spid="84"/>
                                        </p:tgtEl>
                                      </p:cBhvr>
                                    </p:animEffect>
                                    <p:set>
                                      <p:cBhvr>
                                        <p:cTn id="110"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uiExpand="1" build="p"/>
      <p:bldP spid="23" grpId="0" animBg="1"/>
      <p:bldP spid="24" grpId="0"/>
      <p:bldP spid="25" grpId="0" animBg="1"/>
      <p:bldP spid="26" grpId="0"/>
      <p:bldP spid="27" grpId="0" animBg="1"/>
      <p:bldP spid="28" grpId="0"/>
      <p:bldP spid="29" grpId="0" animBg="1"/>
      <p:bldP spid="30" grpId="0"/>
      <p:bldP spid="31" grpId="0" animBg="1"/>
      <p:bldP spid="32" grpId="0" animBg="1"/>
      <p:bldP spid="35" grpId="0" animBg="1"/>
      <p:bldP spid="36" grpId="0" animBg="1"/>
      <p:bldP spid="38" grpId="0"/>
      <p:bldP spid="40" grpId="0"/>
      <p:bldP spid="41" grpId="0" animBg="1"/>
      <p:bldP spid="42" grpId="0"/>
      <p:bldP spid="44" grpId="0" animBg="1"/>
      <p:bldP spid="45" grpId="0" animBg="1"/>
      <p:bldP spid="52" grpId="0" animBg="1"/>
      <p:bldP spid="53" grpId="0" animBg="1"/>
      <p:bldP spid="54" grpId="0" animBg="1"/>
      <p:bldP spid="55" grpId="0"/>
      <p:bldP spid="56" grpId="0" animBg="1"/>
      <p:bldP spid="37" grpId="0" animBg="1"/>
      <p:bldP spid="39" grpId="0"/>
      <p:bldP spid="82" grpId="0" uiExpand="1" build="p"/>
      <p:bldP spid="8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F837F83-D15F-4FB6-917E-4C7B93C7D36D}"/>
              </a:ext>
            </a:extLst>
          </p:cNvPr>
          <p:cNvSpPr>
            <a:spLocks noGrp="1"/>
          </p:cNvSpPr>
          <p:nvPr>
            <p:ph type="title"/>
          </p:nvPr>
        </p:nvSpPr>
        <p:spPr>
          <a:xfrm>
            <a:off x="882395" y="685800"/>
            <a:ext cx="16527780" cy="830997"/>
          </a:xfrm>
        </p:spPr>
        <p:txBody>
          <a:bodyPr wrap="square" anchor="t">
            <a:normAutofit/>
          </a:bodyPr>
          <a:lstStyle/>
          <a:p>
            <a:r>
              <a:rPr lang="en-US" dirty="0"/>
              <a:t>Why should Teams apps support Azure AD?</a:t>
            </a:r>
          </a:p>
        </p:txBody>
      </p:sp>
      <p:sp>
        <p:nvSpPr>
          <p:cNvPr id="12" name="Content Placeholder 2">
            <a:extLst>
              <a:ext uri="{FF2B5EF4-FFF2-40B4-BE49-F238E27FC236}">
                <a16:creationId xmlns:a16="http://schemas.microsoft.com/office/drawing/2014/main" id="{45390DF8-DCC0-48D5-9E46-4173C57FE4F5}"/>
              </a:ext>
            </a:extLst>
          </p:cNvPr>
          <p:cNvSpPr>
            <a:spLocks noGrp="1"/>
          </p:cNvSpPr>
          <p:nvPr>
            <p:ph sz="quarter" idx="11"/>
          </p:nvPr>
        </p:nvSpPr>
        <p:spPr>
          <a:xfrm>
            <a:off x="883445" y="2166940"/>
            <a:ext cx="16525875" cy="6062662"/>
          </a:xfrm>
        </p:spPr>
        <p:txBody>
          <a:bodyPr wrap="square">
            <a:normAutofit lnSpcReduction="10000"/>
          </a:bodyPr>
          <a:lstStyle/>
          <a:p>
            <a:pPr marL="685691" indent="-685691">
              <a:buFont typeface="Arial" panose="020B0604020202020204" pitchFamily="34" charset="0"/>
              <a:buChar char="•"/>
            </a:pPr>
            <a:r>
              <a:rPr lang="en-US" sz="3900" dirty="0"/>
              <a:t>Works across all the devices where a user runs Teams – no extra login prompts!</a:t>
            </a:r>
          </a:p>
          <a:p>
            <a:pPr marL="685691" indent="-685691">
              <a:buFont typeface="Arial" panose="020B0604020202020204" pitchFamily="34" charset="0"/>
              <a:buChar char="•"/>
            </a:pPr>
            <a:r>
              <a:rPr lang="en-US" sz="3900" dirty="0"/>
              <a:t>Includes key security features like multi-factor auth and conditional access</a:t>
            </a:r>
          </a:p>
          <a:p>
            <a:pPr marL="685691" indent="-685691">
              <a:buFont typeface="Arial" panose="020B0604020202020204" pitchFamily="34" charset="0"/>
              <a:buChar char="•"/>
            </a:pPr>
            <a:r>
              <a:rPr lang="en-US" sz="3900" dirty="0"/>
              <a:t>Easier for users: no extra usernames or passwords to remember</a:t>
            </a:r>
          </a:p>
          <a:p>
            <a:pPr marL="685691" indent="-685691">
              <a:buFont typeface="Arial" panose="020B0604020202020204" pitchFamily="34" charset="0"/>
              <a:buChar char="•"/>
            </a:pPr>
            <a:r>
              <a:rPr lang="en-US" sz="3900" dirty="0"/>
              <a:t>Easier for team owners: no need to match M365 logins to app logins when assigning permissions</a:t>
            </a:r>
          </a:p>
          <a:p>
            <a:pPr marL="685691" indent="-685691">
              <a:buFont typeface="Arial" panose="020B0604020202020204" pitchFamily="34" charset="0"/>
              <a:buChar char="•"/>
            </a:pPr>
            <a:r>
              <a:rPr lang="en-US" sz="3900" dirty="0"/>
              <a:t>Easier for M365 admins: one place to disable access for departing team members</a:t>
            </a:r>
          </a:p>
          <a:p>
            <a:pPr marL="685691" indent="-685691">
              <a:buFont typeface="Arial" panose="020B0604020202020204" pitchFamily="34" charset="0"/>
              <a:buChar char="•"/>
            </a:pPr>
            <a:r>
              <a:rPr lang="en-US" sz="3900" dirty="0"/>
              <a:t>Required for monetization in the Teams store</a:t>
            </a:r>
          </a:p>
          <a:p>
            <a:pPr marL="685691" indent="-685691">
              <a:buFont typeface="Arial" panose="020B0604020202020204" pitchFamily="34" charset="0"/>
              <a:buChar char="•"/>
            </a:pPr>
            <a:r>
              <a:rPr lang="en-US" sz="3900" dirty="0"/>
              <a:t>Required for </a:t>
            </a:r>
            <a:r>
              <a:rPr lang="en-US" sz="3900"/>
              <a:t>the Microsoft 365 </a:t>
            </a:r>
            <a:r>
              <a:rPr lang="en-US" sz="3900" dirty="0"/>
              <a:t>App Compliance program</a:t>
            </a:r>
          </a:p>
        </p:txBody>
      </p:sp>
    </p:spTree>
    <p:extLst>
      <p:ext uri="{BB962C8B-B14F-4D97-AF65-F5344CB8AC3E}">
        <p14:creationId xmlns:p14="http://schemas.microsoft.com/office/powerpoint/2010/main" val="3153537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E92B8A8-3185-471F-B1C8-FF512B88D3A8}"/>
              </a:ext>
            </a:extLst>
          </p:cNvPr>
          <p:cNvGrpSpPr/>
          <p:nvPr/>
        </p:nvGrpSpPr>
        <p:grpSpPr>
          <a:xfrm>
            <a:off x="7463124" y="4105772"/>
            <a:ext cx="1260281" cy="1452097"/>
            <a:chOff x="5054514" y="4083437"/>
            <a:chExt cx="840306" cy="968202"/>
          </a:xfrm>
        </p:grpSpPr>
        <p:sp>
          <p:nvSpPr>
            <p:cNvPr id="75" name="Rectangle 74">
              <a:extLst>
                <a:ext uri="{FF2B5EF4-FFF2-40B4-BE49-F238E27FC236}">
                  <a16:creationId xmlns:a16="http://schemas.microsoft.com/office/drawing/2014/main" id="{57A837B6-DFBE-4E09-982F-613F0E03B771}"/>
                </a:ext>
              </a:extLst>
            </p:cNvPr>
            <p:cNvSpPr/>
            <p:nvPr/>
          </p:nvSpPr>
          <p:spPr>
            <a:xfrm>
              <a:off x="5054514" y="4772976"/>
              <a:ext cx="840306"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Outlook</a:t>
              </a:r>
            </a:p>
          </p:txBody>
        </p:sp>
        <p:grpSp>
          <p:nvGrpSpPr>
            <p:cNvPr id="76" name="Group 75">
              <a:extLst>
                <a:ext uri="{FF2B5EF4-FFF2-40B4-BE49-F238E27FC236}">
                  <a16:creationId xmlns:a16="http://schemas.microsoft.com/office/drawing/2014/main" id="{68E7B311-4E38-470E-96F0-60FACEEB7FCA}"/>
                </a:ext>
              </a:extLst>
            </p:cNvPr>
            <p:cNvGrpSpPr/>
            <p:nvPr/>
          </p:nvGrpSpPr>
          <p:grpSpPr>
            <a:xfrm>
              <a:off x="5165458" y="4083437"/>
              <a:ext cx="618419" cy="618419"/>
              <a:chOff x="593455" y="3649558"/>
              <a:chExt cx="1097280" cy="1097280"/>
            </a:xfrm>
          </p:grpSpPr>
          <p:pic>
            <p:nvPicPr>
              <p:cNvPr id="77" name="Graphic 73">
                <a:extLst>
                  <a:ext uri="{FF2B5EF4-FFF2-40B4-BE49-F238E27FC236}">
                    <a16:creationId xmlns:a16="http://schemas.microsoft.com/office/drawing/2014/main" id="{CA97D25A-B076-401A-BFFD-9134E7F43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6" y="3714171"/>
                <a:ext cx="968055" cy="968055"/>
              </a:xfrm>
              <a:prstGeom prst="rect">
                <a:avLst/>
              </a:prstGeom>
            </p:spPr>
          </p:pic>
          <p:grpSp>
            <p:nvGrpSpPr>
              <p:cNvPr id="78" name="Group 77">
                <a:extLst>
                  <a:ext uri="{FF2B5EF4-FFF2-40B4-BE49-F238E27FC236}">
                    <a16:creationId xmlns:a16="http://schemas.microsoft.com/office/drawing/2014/main" id="{F5AD0C77-6EFD-458C-9CCE-104A89114243}"/>
                  </a:ext>
                </a:extLst>
              </p:cNvPr>
              <p:cNvGrpSpPr/>
              <p:nvPr/>
            </p:nvGrpSpPr>
            <p:grpSpPr>
              <a:xfrm>
                <a:off x="593455" y="3649558"/>
                <a:ext cx="1097280" cy="1097280"/>
                <a:chOff x="1231336" y="4144465"/>
                <a:chExt cx="1097280" cy="1097280"/>
              </a:xfrm>
            </p:grpSpPr>
            <p:sp>
              <p:nvSpPr>
                <p:cNvPr id="79" name="Oval 78">
                  <a:extLst>
                    <a:ext uri="{FF2B5EF4-FFF2-40B4-BE49-F238E27FC236}">
                      <a16:creationId xmlns:a16="http://schemas.microsoft.com/office/drawing/2014/main" id="{8AEE222F-BF60-47DE-AEFD-FBD5131682A2}"/>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Arc 79">
                  <a:extLst>
                    <a:ext uri="{FF2B5EF4-FFF2-40B4-BE49-F238E27FC236}">
                      <a16:creationId xmlns:a16="http://schemas.microsoft.com/office/drawing/2014/main" id="{BF3CB2C9-C757-469C-BE6E-A60511985894}"/>
                    </a:ext>
                  </a:extLst>
                </p:cNvPr>
                <p:cNvSpPr/>
                <p:nvPr/>
              </p:nvSpPr>
              <p:spPr>
                <a:xfrm>
                  <a:off x="1231336" y="4144465"/>
                  <a:ext cx="1097280" cy="1097280"/>
                </a:xfrm>
                <a:prstGeom prst="arc">
                  <a:avLst/>
                </a:prstGeom>
                <a:ln w="381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grpSp>
      </p:grpSp>
      <p:grpSp>
        <p:nvGrpSpPr>
          <p:cNvPr id="30" name="Group 29">
            <a:extLst>
              <a:ext uri="{FF2B5EF4-FFF2-40B4-BE49-F238E27FC236}">
                <a16:creationId xmlns:a16="http://schemas.microsoft.com/office/drawing/2014/main" id="{C24AD095-4623-4BF2-BF16-8094614AFD50}"/>
              </a:ext>
            </a:extLst>
          </p:cNvPr>
          <p:cNvGrpSpPr/>
          <p:nvPr/>
        </p:nvGrpSpPr>
        <p:grpSpPr>
          <a:xfrm>
            <a:off x="9047438" y="4105769"/>
            <a:ext cx="1398974" cy="1452106"/>
            <a:chOff x="6138751" y="4083432"/>
            <a:chExt cx="932781" cy="968207"/>
          </a:xfrm>
        </p:grpSpPr>
        <p:grpSp>
          <p:nvGrpSpPr>
            <p:cNvPr id="69" name="Group 68">
              <a:extLst>
                <a:ext uri="{FF2B5EF4-FFF2-40B4-BE49-F238E27FC236}">
                  <a16:creationId xmlns:a16="http://schemas.microsoft.com/office/drawing/2014/main" id="{DC193515-960E-497F-9A6A-65FA0CCBC04A}"/>
                </a:ext>
              </a:extLst>
            </p:cNvPr>
            <p:cNvGrpSpPr/>
            <p:nvPr/>
          </p:nvGrpSpPr>
          <p:grpSpPr>
            <a:xfrm>
              <a:off x="6295920" y="4083432"/>
              <a:ext cx="618418" cy="618418"/>
              <a:chOff x="7503896" y="3184672"/>
              <a:chExt cx="630820" cy="630820"/>
            </a:xfrm>
          </p:grpSpPr>
          <p:pic>
            <p:nvPicPr>
              <p:cNvPr id="71" name="Graphic 69">
                <a:extLst>
                  <a:ext uri="{FF2B5EF4-FFF2-40B4-BE49-F238E27FC236}">
                    <a16:creationId xmlns:a16="http://schemas.microsoft.com/office/drawing/2014/main" id="{83C8C3FB-A8A1-452C-917B-920AB088BE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2862" y="3221818"/>
                <a:ext cx="556529" cy="556529"/>
              </a:xfrm>
              <a:prstGeom prst="rect">
                <a:avLst/>
              </a:prstGeom>
            </p:spPr>
          </p:pic>
          <p:grpSp>
            <p:nvGrpSpPr>
              <p:cNvPr id="72" name="Group 71">
                <a:extLst>
                  <a:ext uri="{FF2B5EF4-FFF2-40B4-BE49-F238E27FC236}">
                    <a16:creationId xmlns:a16="http://schemas.microsoft.com/office/drawing/2014/main" id="{1EA5C082-00B7-4FFC-8F0B-E1C1D8871B9A}"/>
                  </a:ext>
                </a:extLst>
              </p:cNvPr>
              <p:cNvGrpSpPr/>
              <p:nvPr/>
            </p:nvGrpSpPr>
            <p:grpSpPr>
              <a:xfrm>
                <a:off x="7503896" y="3184672"/>
                <a:ext cx="630820" cy="630820"/>
                <a:chOff x="1231336" y="4144465"/>
                <a:chExt cx="1097280" cy="1097280"/>
              </a:xfrm>
            </p:grpSpPr>
            <p:sp>
              <p:nvSpPr>
                <p:cNvPr id="73" name="Oval 72">
                  <a:extLst>
                    <a:ext uri="{FF2B5EF4-FFF2-40B4-BE49-F238E27FC236}">
                      <a16:creationId xmlns:a16="http://schemas.microsoft.com/office/drawing/2014/main" id="{1D2B6CF5-B56F-4439-8B99-6FF1FA0E9AB8}"/>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Arc 73">
                  <a:extLst>
                    <a:ext uri="{FF2B5EF4-FFF2-40B4-BE49-F238E27FC236}">
                      <a16:creationId xmlns:a16="http://schemas.microsoft.com/office/drawing/2014/main" id="{6DEA2715-5941-4A56-8441-BEE952EC4677}"/>
                    </a:ext>
                  </a:extLst>
                </p:cNvPr>
                <p:cNvSpPr/>
                <p:nvPr/>
              </p:nvSpPr>
              <p:spPr>
                <a:xfrm>
                  <a:off x="1231336" y="4144465"/>
                  <a:ext cx="1097280" cy="1097280"/>
                </a:xfrm>
                <a:prstGeom prst="arc">
                  <a:avLst/>
                </a:prstGeom>
                <a:ln w="38100">
                  <a:solidFill>
                    <a:srgbClr val="7719AA"/>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grpSp>
        <p:sp>
          <p:nvSpPr>
            <p:cNvPr id="70" name="Rectangle 69">
              <a:extLst>
                <a:ext uri="{FF2B5EF4-FFF2-40B4-BE49-F238E27FC236}">
                  <a16:creationId xmlns:a16="http://schemas.microsoft.com/office/drawing/2014/main" id="{AA3DF79C-3087-4BD8-BBEF-C0FBC41A4058}"/>
                </a:ext>
              </a:extLst>
            </p:cNvPr>
            <p:cNvSpPr/>
            <p:nvPr/>
          </p:nvSpPr>
          <p:spPr>
            <a:xfrm>
              <a:off x="6138751" y="4772976"/>
              <a:ext cx="932781"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OneNote</a:t>
              </a:r>
            </a:p>
          </p:txBody>
        </p:sp>
      </p:grpSp>
      <p:grpSp>
        <p:nvGrpSpPr>
          <p:cNvPr id="31" name="Group 30">
            <a:extLst>
              <a:ext uri="{FF2B5EF4-FFF2-40B4-BE49-F238E27FC236}">
                <a16:creationId xmlns:a16="http://schemas.microsoft.com/office/drawing/2014/main" id="{41F13944-CAEF-4B16-A180-880C490AD2C2}"/>
              </a:ext>
            </a:extLst>
          </p:cNvPr>
          <p:cNvGrpSpPr/>
          <p:nvPr/>
        </p:nvGrpSpPr>
        <p:grpSpPr>
          <a:xfrm>
            <a:off x="5933998" y="4105772"/>
            <a:ext cx="1011239" cy="1452097"/>
            <a:chOff x="4196873" y="4083437"/>
            <a:chExt cx="674254" cy="968202"/>
          </a:xfrm>
        </p:grpSpPr>
        <p:grpSp>
          <p:nvGrpSpPr>
            <p:cNvPr id="64" name="Group 63">
              <a:extLst>
                <a:ext uri="{FF2B5EF4-FFF2-40B4-BE49-F238E27FC236}">
                  <a16:creationId xmlns:a16="http://schemas.microsoft.com/office/drawing/2014/main" id="{BD3D6584-C667-4C70-8EC7-BC974DCFEB61}"/>
                </a:ext>
              </a:extLst>
            </p:cNvPr>
            <p:cNvGrpSpPr/>
            <p:nvPr/>
          </p:nvGrpSpPr>
          <p:grpSpPr>
            <a:xfrm>
              <a:off x="4224791" y="4083437"/>
              <a:ext cx="618419" cy="618419"/>
              <a:chOff x="4744588" y="2083137"/>
              <a:chExt cx="1097280" cy="1097280"/>
            </a:xfrm>
          </p:grpSpPr>
          <p:sp>
            <p:nvSpPr>
              <p:cNvPr id="66" name="Oval 65">
                <a:extLst>
                  <a:ext uri="{FF2B5EF4-FFF2-40B4-BE49-F238E27FC236}">
                    <a16:creationId xmlns:a16="http://schemas.microsoft.com/office/drawing/2014/main" id="{7229FA88-F864-4EE0-8E89-DBB74A3E6EFF}"/>
                  </a:ext>
                </a:extLst>
              </p:cNvPr>
              <p:cNvSpPr/>
              <p:nvPr/>
            </p:nvSpPr>
            <p:spPr bwMode="auto">
              <a:xfrm>
                <a:off x="4744588"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Graphic 67">
                <a:extLst>
                  <a:ext uri="{FF2B5EF4-FFF2-40B4-BE49-F238E27FC236}">
                    <a16:creationId xmlns:a16="http://schemas.microsoft.com/office/drawing/2014/main" id="{0DE9E991-009F-4BD0-AAB0-4D5D7C0FAB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7579" y="2147750"/>
                <a:ext cx="968055" cy="968055"/>
              </a:xfrm>
              <a:prstGeom prst="rect">
                <a:avLst/>
              </a:prstGeom>
            </p:spPr>
          </p:pic>
          <p:sp>
            <p:nvSpPr>
              <p:cNvPr id="68" name="Arc 67">
                <a:extLst>
                  <a:ext uri="{FF2B5EF4-FFF2-40B4-BE49-F238E27FC236}">
                    <a16:creationId xmlns:a16="http://schemas.microsoft.com/office/drawing/2014/main" id="{71A8C03A-301C-4C2E-AE29-BA60280D237A}"/>
                  </a:ext>
                </a:extLst>
              </p:cNvPr>
              <p:cNvSpPr/>
              <p:nvPr/>
            </p:nvSpPr>
            <p:spPr>
              <a:xfrm>
                <a:off x="4744588" y="2083137"/>
                <a:ext cx="1097280" cy="1097280"/>
              </a:xfrm>
              <a:prstGeom prst="arc">
                <a:avLst/>
              </a:prstGeom>
              <a:ln w="38100">
                <a:solidFill>
                  <a:srgbClr val="4B53B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65" name="Rectangle 64">
              <a:extLst>
                <a:ext uri="{FF2B5EF4-FFF2-40B4-BE49-F238E27FC236}">
                  <a16:creationId xmlns:a16="http://schemas.microsoft.com/office/drawing/2014/main" id="{015C51BE-C6B5-4EA7-B0A1-FFFD16FBF095}"/>
                </a:ext>
              </a:extLst>
            </p:cNvPr>
            <p:cNvSpPr/>
            <p:nvPr/>
          </p:nvSpPr>
          <p:spPr>
            <a:xfrm>
              <a:off x="4196873" y="4772976"/>
              <a:ext cx="674254"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Teams</a:t>
              </a:r>
            </a:p>
          </p:txBody>
        </p:sp>
      </p:grpSp>
      <p:grpSp>
        <p:nvGrpSpPr>
          <p:cNvPr id="32" name="Group 31">
            <a:extLst>
              <a:ext uri="{FF2B5EF4-FFF2-40B4-BE49-F238E27FC236}">
                <a16:creationId xmlns:a16="http://schemas.microsoft.com/office/drawing/2014/main" id="{7BE2652A-8E68-4CF2-9C87-C0DFFB2B7F85}"/>
              </a:ext>
            </a:extLst>
          </p:cNvPr>
          <p:cNvGrpSpPr/>
          <p:nvPr/>
        </p:nvGrpSpPr>
        <p:grpSpPr>
          <a:xfrm>
            <a:off x="1014908" y="4105772"/>
            <a:ext cx="927499" cy="1452097"/>
            <a:chOff x="896912" y="4083437"/>
            <a:chExt cx="618420" cy="968202"/>
          </a:xfrm>
        </p:grpSpPr>
        <p:grpSp>
          <p:nvGrpSpPr>
            <p:cNvPr id="59" name="Group 58">
              <a:extLst>
                <a:ext uri="{FF2B5EF4-FFF2-40B4-BE49-F238E27FC236}">
                  <a16:creationId xmlns:a16="http://schemas.microsoft.com/office/drawing/2014/main" id="{02BC6386-6C6F-4FC7-A64E-4DB51BAF4D6E}"/>
                </a:ext>
              </a:extLst>
            </p:cNvPr>
            <p:cNvGrpSpPr/>
            <p:nvPr/>
          </p:nvGrpSpPr>
          <p:grpSpPr>
            <a:xfrm>
              <a:off x="896912" y="4083437"/>
              <a:ext cx="618420" cy="618420"/>
              <a:chOff x="593455" y="2083137"/>
              <a:chExt cx="1097280" cy="1097280"/>
            </a:xfrm>
          </p:grpSpPr>
          <p:pic>
            <p:nvPicPr>
              <p:cNvPr id="61" name="Graphic 59">
                <a:extLst>
                  <a:ext uri="{FF2B5EF4-FFF2-40B4-BE49-F238E27FC236}">
                    <a16:creationId xmlns:a16="http://schemas.microsoft.com/office/drawing/2014/main" id="{3C0266DD-5450-4097-A152-E89DFC0C13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6447" y="2147749"/>
                <a:ext cx="968055" cy="968055"/>
              </a:xfrm>
              <a:prstGeom prst="rect">
                <a:avLst/>
              </a:prstGeom>
            </p:spPr>
          </p:pic>
          <p:sp>
            <p:nvSpPr>
              <p:cNvPr id="62" name="Oval 61">
                <a:extLst>
                  <a:ext uri="{FF2B5EF4-FFF2-40B4-BE49-F238E27FC236}">
                    <a16:creationId xmlns:a16="http://schemas.microsoft.com/office/drawing/2014/main" id="{B7021C3F-6263-4678-93BB-868EC364F89A}"/>
                  </a:ext>
                </a:extLst>
              </p:cNvPr>
              <p:cNvSpPr/>
              <p:nvPr/>
            </p:nvSpPr>
            <p:spPr bwMode="auto">
              <a:xfrm>
                <a:off x="593455"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Arc 62">
                <a:extLst>
                  <a:ext uri="{FF2B5EF4-FFF2-40B4-BE49-F238E27FC236}">
                    <a16:creationId xmlns:a16="http://schemas.microsoft.com/office/drawing/2014/main" id="{7A8AD9E6-268E-4A23-92B5-710846CBFCE5}"/>
                  </a:ext>
                </a:extLst>
              </p:cNvPr>
              <p:cNvSpPr/>
              <p:nvPr/>
            </p:nvSpPr>
            <p:spPr>
              <a:xfrm>
                <a:off x="593455" y="2083137"/>
                <a:ext cx="1097280" cy="1097280"/>
              </a:xfrm>
              <a:prstGeom prst="arc">
                <a:avLst/>
              </a:prstGeom>
              <a:ln w="38100">
                <a:solidFill>
                  <a:srgbClr val="185ABD"/>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60" name="Rectangle 59">
              <a:extLst>
                <a:ext uri="{FF2B5EF4-FFF2-40B4-BE49-F238E27FC236}">
                  <a16:creationId xmlns:a16="http://schemas.microsoft.com/office/drawing/2014/main" id="{B02B8350-B48F-49E3-824B-CB4CA04ACFF2}"/>
                </a:ext>
              </a:extLst>
            </p:cNvPr>
            <p:cNvSpPr/>
            <p:nvPr/>
          </p:nvSpPr>
          <p:spPr>
            <a:xfrm>
              <a:off x="901380" y="4772976"/>
              <a:ext cx="609483"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Word</a:t>
              </a:r>
            </a:p>
          </p:txBody>
        </p:sp>
      </p:grpSp>
      <p:grpSp>
        <p:nvGrpSpPr>
          <p:cNvPr id="33" name="Group 32">
            <a:extLst>
              <a:ext uri="{FF2B5EF4-FFF2-40B4-BE49-F238E27FC236}">
                <a16:creationId xmlns:a16="http://schemas.microsoft.com/office/drawing/2014/main" id="{3ED67AB0-C846-4491-A9F3-EF10A989F5DC}"/>
              </a:ext>
            </a:extLst>
          </p:cNvPr>
          <p:cNvGrpSpPr/>
          <p:nvPr/>
        </p:nvGrpSpPr>
        <p:grpSpPr>
          <a:xfrm>
            <a:off x="2668561" y="4105772"/>
            <a:ext cx="927497" cy="1452097"/>
            <a:chOff x="1925434" y="4083437"/>
            <a:chExt cx="618419" cy="968202"/>
          </a:xfrm>
        </p:grpSpPr>
        <p:grpSp>
          <p:nvGrpSpPr>
            <p:cNvPr id="54" name="Group 53">
              <a:extLst>
                <a:ext uri="{FF2B5EF4-FFF2-40B4-BE49-F238E27FC236}">
                  <a16:creationId xmlns:a16="http://schemas.microsoft.com/office/drawing/2014/main" id="{3126A0CB-3B62-4CC2-B300-A7D64CB43914}"/>
                </a:ext>
              </a:extLst>
            </p:cNvPr>
            <p:cNvGrpSpPr/>
            <p:nvPr/>
          </p:nvGrpSpPr>
          <p:grpSpPr>
            <a:xfrm>
              <a:off x="1925434" y="4083437"/>
              <a:ext cx="618419" cy="618419"/>
              <a:chOff x="1977166" y="2083137"/>
              <a:chExt cx="1097280" cy="1097280"/>
            </a:xfrm>
          </p:grpSpPr>
          <p:sp>
            <p:nvSpPr>
              <p:cNvPr id="56" name="Oval 55">
                <a:extLst>
                  <a:ext uri="{FF2B5EF4-FFF2-40B4-BE49-F238E27FC236}">
                    <a16:creationId xmlns:a16="http://schemas.microsoft.com/office/drawing/2014/main" id="{EC453D6E-D4F4-4D7C-8FC7-F4DC16AB3738}"/>
                  </a:ext>
                </a:extLst>
              </p:cNvPr>
              <p:cNvSpPr/>
              <p:nvPr/>
            </p:nvSpPr>
            <p:spPr bwMode="auto">
              <a:xfrm>
                <a:off x="1977166"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 name="Graphic 57">
                <a:extLst>
                  <a:ext uri="{FF2B5EF4-FFF2-40B4-BE49-F238E27FC236}">
                    <a16:creationId xmlns:a16="http://schemas.microsoft.com/office/drawing/2014/main" id="{FAAE661C-AB36-4322-A1CA-8709B2832F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10157" y="2147750"/>
                <a:ext cx="968055" cy="968055"/>
              </a:xfrm>
              <a:prstGeom prst="rect">
                <a:avLst/>
              </a:prstGeom>
            </p:spPr>
          </p:pic>
          <p:sp>
            <p:nvSpPr>
              <p:cNvPr id="58" name="Arc 57">
                <a:extLst>
                  <a:ext uri="{FF2B5EF4-FFF2-40B4-BE49-F238E27FC236}">
                    <a16:creationId xmlns:a16="http://schemas.microsoft.com/office/drawing/2014/main" id="{EF8D53E0-55C3-410D-B8F1-D84FA8C36519}"/>
                  </a:ext>
                </a:extLst>
              </p:cNvPr>
              <p:cNvSpPr/>
              <p:nvPr/>
            </p:nvSpPr>
            <p:spPr>
              <a:xfrm>
                <a:off x="1977166" y="2083137"/>
                <a:ext cx="1097280" cy="1097280"/>
              </a:xfrm>
              <a:prstGeom prst="arc">
                <a:avLst/>
              </a:prstGeom>
              <a:ln w="38100">
                <a:solidFill>
                  <a:srgbClr val="107C4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55" name="Rectangle 54">
              <a:extLst>
                <a:ext uri="{FF2B5EF4-FFF2-40B4-BE49-F238E27FC236}">
                  <a16:creationId xmlns:a16="http://schemas.microsoft.com/office/drawing/2014/main" id="{3FF48CB3-B3D1-41DB-9AED-061910004E91}"/>
                </a:ext>
              </a:extLst>
            </p:cNvPr>
            <p:cNvSpPr/>
            <p:nvPr/>
          </p:nvSpPr>
          <p:spPr>
            <a:xfrm>
              <a:off x="1953692" y="4772976"/>
              <a:ext cx="561900"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Excel</a:t>
              </a:r>
            </a:p>
          </p:txBody>
        </p:sp>
      </p:grpSp>
      <p:grpSp>
        <p:nvGrpSpPr>
          <p:cNvPr id="34" name="Group 33">
            <a:extLst>
              <a:ext uri="{FF2B5EF4-FFF2-40B4-BE49-F238E27FC236}">
                <a16:creationId xmlns:a16="http://schemas.microsoft.com/office/drawing/2014/main" id="{9B16CE46-ED57-475A-BD48-C8733CE27A21}"/>
              </a:ext>
            </a:extLst>
          </p:cNvPr>
          <p:cNvGrpSpPr/>
          <p:nvPr/>
        </p:nvGrpSpPr>
        <p:grpSpPr>
          <a:xfrm>
            <a:off x="3948104" y="4105772"/>
            <a:ext cx="1675715" cy="1452097"/>
            <a:chOff x="2573934" y="4083437"/>
            <a:chExt cx="1117302" cy="968202"/>
          </a:xfrm>
        </p:grpSpPr>
        <p:grpSp>
          <p:nvGrpSpPr>
            <p:cNvPr id="49" name="Group 48">
              <a:extLst>
                <a:ext uri="{FF2B5EF4-FFF2-40B4-BE49-F238E27FC236}">
                  <a16:creationId xmlns:a16="http://schemas.microsoft.com/office/drawing/2014/main" id="{DF360621-76AE-4ADE-912B-09861FBC8E5E}"/>
                </a:ext>
              </a:extLst>
            </p:cNvPr>
            <p:cNvGrpSpPr/>
            <p:nvPr/>
          </p:nvGrpSpPr>
          <p:grpSpPr>
            <a:xfrm>
              <a:off x="2823375" y="4083437"/>
              <a:ext cx="618419" cy="618419"/>
              <a:chOff x="3360877" y="2083137"/>
              <a:chExt cx="1097280" cy="1097280"/>
            </a:xfrm>
          </p:grpSpPr>
          <p:sp>
            <p:nvSpPr>
              <p:cNvPr id="51" name="Oval 50">
                <a:extLst>
                  <a:ext uri="{FF2B5EF4-FFF2-40B4-BE49-F238E27FC236}">
                    <a16:creationId xmlns:a16="http://schemas.microsoft.com/office/drawing/2014/main" id="{CFA01286-138A-44F5-B403-9ABA617BA17E}"/>
                  </a:ext>
                </a:extLst>
              </p:cNvPr>
              <p:cNvSpPr/>
              <p:nvPr/>
            </p:nvSpPr>
            <p:spPr bwMode="auto">
              <a:xfrm>
                <a:off x="3360877"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2" name="Graphic 63">
                <a:extLst>
                  <a:ext uri="{FF2B5EF4-FFF2-40B4-BE49-F238E27FC236}">
                    <a16:creationId xmlns:a16="http://schemas.microsoft.com/office/drawing/2014/main" id="{DCF8330F-E99C-411E-A030-FDF2C3C515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7212" y="2147750"/>
                <a:ext cx="968055" cy="968055"/>
              </a:xfrm>
              <a:prstGeom prst="rect">
                <a:avLst/>
              </a:prstGeom>
            </p:spPr>
          </p:pic>
          <p:sp>
            <p:nvSpPr>
              <p:cNvPr id="53" name="Arc 52">
                <a:extLst>
                  <a:ext uri="{FF2B5EF4-FFF2-40B4-BE49-F238E27FC236}">
                    <a16:creationId xmlns:a16="http://schemas.microsoft.com/office/drawing/2014/main" id="{DCB95272-8F26-42BD-B3D6-9B3D4C034BDF}"/>
                  </a:ext>
                </a:extLst>
              </p:cNvPr>
              <p:cNvSpPr/>
              <p:nvPr/>
            </p:nvSpPr>
            <p:spPr>
              <a:xfrm>
                <a:off x="3360877" y="2083137"/>
                <a:ext cx="1097280" cy="1097280"/>
              </a:xfrm>
              <a:prstGeom prst="arc">
                <a:avLst/>
              </a:prstGeom>
              <a:ln w="38100">
                <a:solidFill>
                  <a:srgbClr val="C43E1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50" name="Rectangle 49">
              <a:extLst>
                <a:ext uri="{FF2B5EF4-FFF2-40B4-BE49-F238E27FC236}">
                  <a16:creationId xmlns:a16="http://schemas.microsoft.com/office/drawing/2014/main" id="{D3FA33AE-613B-4723-B5E9-8977C67CAA8D}"/>
                </a:ext>
              </a:extLst>
            </p:cNvPr>
            <p:cNvSpPr/>
            <p:nvPr/>
          </p:nvSpPr>
          <p:spPr>
            <a:xfrm>
              <a:off x="2573934" y="4772976"/>
              <a:ext cx="1117302"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PowerPoint</a:t>
              </a:r>
            </a:p>
          </p:txBody>
        </p:sp>
      </p:grpSp>
      <p:grpSp>
        <p:nvGrpSpPr>
          <p:cNvPr id="35" name="Group 34">
            <a:extLst>
              <a:ext uri="{FF2B5EF4-FFF2-40B4-BE49-F238E27FC236}">
                <a16:creationId xmlns:a16="http://schemas.microsoft.com/office/drawing/2014/main" id="{A984CFFD-5EC5-41CB-B6C0-042A42D56738}"/>
              </a:ext>
            </a:extLst>
          </p:cNvPr>
          <p:cNvGrpSpPr/>
          <p:nvPr/>
        </p:nvGrpSpPr>
        <p:grpSpPr>
          <a:xfrm>
            <a:off x="10936739" y="4105781"/>
            <a:ext cx="927669" cy="1452099"/>
            <a:chOff x="7585043" y="4083437"/>
            <a:chExt cx="618533" cy="968202"/>
          </a:xfrm>
        </p:grpSpPr>
        <p:sp>
          <p:nvSpPr>
            <p:cNvPr id="43" name="Rectangle 42">
              <a:extLst>
                <a:ext uri="{FF2B5EF4-FFF2-40B4-BE49-F238E27FC236}">
                  <a16:creationId xmlns:a16="http://schemas.microsoft.com/office/drawing/2014/main" id="{CBC8C065-8621-4C3B-9B61-6C1C8FF515DE}"/>
                </a:ext>
              </a:extLst>
            </p:cNvPr>
            <p:cNvSpPr/>
            <p:nvPr/>
          </p:nvSpPr>
          <p:spPr>
            <a:xfrm>
              <a:off x="7602073" y="4772976"/>
              <a:ext cx="584473"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dirty="0" err="1">
                  <a:solidFill>
                    <a:srgbClr val="2F2F2F"/>
                  </a:solidFill>
                  <a:latin typeface="Segoe UI" panose="020B0502040204020203" pitchFamily="34" charset="0"/>
                  <a:ea typeface="Segoe UI" panose="020B0502040204020203" pitchFamily="34" charset="0"/>
                  <a:cs typeface="Segoe UI" panose="020B0502040204020203" pitchFamily="34" charset="0"/>
                </a:rPr>
                <a:t>ToDo</a:t>
              </a:r>
              <a:endParaRPr lang="en-US" sz="2351" dirty="0">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44" name="Group 43">
              <a:extLst>
                <a:ext uri="{FF2B5EF4-FFF2-40B4-BE49-F238E27FC236}">
                  <a16:creationId xmlns:a16="http://schemas.microsoft.com/office/drawing/2014/main" id="{DE894EFA-24A4-43F3-B913-009423E3AE1F}"/>
                </a:ext>
              </a:extLst>
            </p:cNvPr>
            <p:cNvGrpSpPr/>
            <p:nvPr/>
          </p:nvGrpSpPr>
          <p:grpSpPr>
            <a:xfrm>
              <a:off x="7585043" y="4083437"/>
              <a:ext cx="618533" cy="618533"/>
              <a:chOff x="7503896" y="3184672"/>
              <a:chExt cx="630820" cy="630820"/>
            </a:xfrm>
          </p:grpSpPr>
          <p:grpSp>
            <p:nvGrpSpPr>
              <p:cNvPr id="45" name="Group 44">
                <a:extLst>
                  <a:ext uri="{FF2B5EF4-FFF2-40B4-BE49-F238E27FC236}">
                    <a16:creationId xmlns:a16="http://schemas.microsoft.com/office/drawing/2014/main" id="{FE13F1BD-5CE2-4959-B2D9-B80CF455F2B9}"/>
                  </a:ext>
                </a:extLst>
              </p:cNvPr>
              <p:cNvGrpSpPr/>
              <p:nvPr/>
            </p:nvGrpSpPr>
            <p:grpSpPr>
              <a:xfrm>
                <a:off x="7503896" y="3184672"/>
                <a:ext cx="630820" cy="630820"/>
                <a:chOff x="1231336" y="4144465"/>
                <a:chExt cx="1097280" cy="1097280"/>
              </a:xfrm>
            </p:grpSpPr>
            <p:sp>
              <p:nvSpPr>
                <p:cNvPr id="47" name="Oval 46">
                  <a:extLst>
                    <a:ext uri="{FF2B5EF4-FFF2-40B4-BE49-F238E27FC236}">
                      <a16:creationId xmlns:a16="http://schemas.microsoft.com/office/drawing/2014/main" id="{3A1CD138-DD44-40A3-937C-F85E8AC75DB4}"/>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Arc 47">
                  <a:extLst>
                    <a:ext uri="{FF2B5EF4-FFF2-40B4-BE49-F238E27FC236}">
                      <a16:creationId xmlns:a16="http://schemas.microsoft.com/office/drawing/2014/main" id="{18F5D7A5-EDE9-415F-8426-CA4C79BCA0E7}"/>
                    </a:ext>
                  </a:extLst>
                </p:cNvPr>
                <p:cNvSpPr/>
                <p:nvPr/>
              </p:nvSpPr>
              <p:spPr>
                <a:xfrm>
                  <a:off x="1231336" y="4144465"/>
                  <a:ext cx="1097280" cy="1097280"/>
                </a:xfrm>
                <a:prstGeom prst="arc">
                  <a:avLst/>
                </a:prstGeom>
                <a:ln w="38100">
                  <a:solidFill>
                    <a:srgbClr val="4D7C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pic>
            <p:nvPicPr>
              <p:cNvPr id="46" name="Graphic 53">
                <a:extLst>
                  <a:ext uri="{FF2B5EF4-FFF2-40B4-BE49-F238E27FC236}">
                    <a16:creationId xmlns:a16="http://schemas.microsoft.com/office/drawing/2014/main" id="{0DEA32BE-2A20-4325-94E1-BF03BC0A1933}"/>
                  </a:ext>
                </a:extLst>
              </p:cNvPr>
              <p:cNvPicPr>
                <a:picLocks noChangeAspect="1"/>
              </p:cNvPicPr>
              <p:nvPr/>
            </p:nvPicPr>
            <p:blipFill>
              <a:blip r:embed="rId15">
                <a:extLst>
                  <a:ext uri="{837473B0-CC2E-450A-ABE3-18F120FF3D39}">
                    <a1611:picAttrSrcUrl xmlns:a1611="http://schemas.microsoft.com/office/drawing/2016/11/main" r:id="rId16"/>
                  </a:ext>
                </a:extLst>
              </a:blip>
              <a:srcRect/>
              <a:stretch/>
            </p:blipFill>
            <p:spPr>
              <a:xfrm>
                <a:off x="7588021" y="3292438"/>
                <a:ext cx="423011" cy="423011"/>
              </a:xfrm>
              <a:prstGeom prst="rect">
                <a:avLst/>
              </a:prstGeom>
            </p:spPr>
          </p:pic>
        </p:grpSp>
      </p:grpSp>
      <p:grpSp>
        <p:nvGrpSpPr>
          <p:cNvPr id="36" name="Group 35">
            <a:extLst>
              <a:ext uri="{FF2B5EF4-FFF2-40B4-BE49-F238E27FC236}">
                <a16:creationId xmlns:a16="http://schemas.microsoft.com/office/drawing/2014/main" id="{B8DFF0AC-BA63-492C-8806-432799F4931C}"/>
              </a:ext>
            </a:extLst>
          </p:cNvPr>
          <p:cNvGrpSpPr/>
          <p:nvPr/>
        </p:nvGrpSpPr>
        <p:grpSpPr>
          <a:xfrm>
            <a:off x="12425906" y="4105781"/>
            <a:ext cx="1256626" cy="1452099"/>
            <a:chOff x="8540928" y="4083437"/>
            <a:chExt cx="837870" cy="968202"/>
          </a:xfrm>
        </p:grpSpPr>
        <p:sp>
          <p:nvSpPr>
            <p:cNvPr id="37" name="Rectangle 36">
              <a:extLst>
                <a:ext uri="{FF2B5EF4-FFF2-40B4-BE49-F238E27FC236}">
                  <a16:creationId xmlns:a16="http://schemas.microsoft.com/office/drawing/2014/main" id="{9F7212FD-7DEB-42DB-847B-093D10975800}"/>
                </a:ext>
              </a:extLst>
            </p:cNvPr>
            <p:cNvSpPr/>
            <p:nvPr/>
          </p:nvSpPr>
          <p:spPr>
            <a:xfrm>
              <a:off x="8540928" y="4772976"/>
              <a:ext cx="837870"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dirty="0">
                  <a:solidFill>
                    <a:srgbClr val="2F2F2F"/>
                  </a:solidFill>
                  <a:latin typeface="Segoe UI" panose="020B0502040204020203" pitchFamily="34" charset="0"/>
                  <a:ea typeface="Segoe UI" panose="020B0502040204020203" pitchFamily="34" charset="0"/>
                  <a:cs typeface="Segoe UI" panose="020B0502040204020203" pitchFamily="34" charset="0"/>
                </a:rPr>
                <a:t>Yammer</a:t>
              </a:r>
            </a:p>
          </p:txBody>
        </p:sp>
        <p:grpSp>
          <p:nvGrpSpPr>
            <p:cNvPr id="38" name="Group 37">
              <a:extLst>
                <a:ext uri="{FF2B5EF4-FFF2-40B4-BE49-F238E27FC236}">
                  <a16:creationId xmlns:a16="http://schemas.microsoft.com/office/drawing/2014/main" id="{5FCB105E-0AEA-4461-A331-8EC96665003A}"/>
                </a:ext>
              </a:extLst>
            </p:cNvPr>
            <p:cNvGrpSpPr/>
            <p:nvPr/>
          </p:nvGrpSpPr>
          <p:grpSpPr>
            <a:xfrm>
              <a:off x="8650596" y="4083437"/>
              <a:ext cx="618533" cy="618533"/>
              <a:chOff x="8755634" y="3191425"/>
              <a:chExt cx="630820" cy="630820"/>
            </a:xfrm>
          </p:grpSpPr>
          <p:grpSp>
            <p:nvGrpSpPr>
              <p:cNvPr id="39" name="Group 38">
                <a:extLst>
                  <a:ext uri="{FF2B5EF4-FFF2-40B4-BE49-F238E27FC236}">
                    <a16:creationId xmlns:a16="http://schemas.microsoft.com/office/drawing/2014/main" id="{E4E2BD95-7565-48FE-A7B7-BCA7F81C5384}"/>
                  </a:ext>
                </a:extLst>
              </p:cNvPr>
              <p:cNvGrpSpPr/>
              <p:nvPr/>
            </p:nvGrpSpPr>
            <p:grpSpPr>
              <a:xfrm>
                <a:off x="8755634" y="3191425"/>
                <a:ext cx="630820" cy="630820"/>
                <a:chOff x="1231336" y="4144465"/>
                <a:chExt cx="1097280" cy="1097280"/>
              </a:xfrm>
            </p:grpSpPr>
            <p:sp>
              <p:nvSpPr>
                <p:cNvPr id="41" name="Oval 40">
                  <a:extLst>
                    <a:ext uri="{FF2B5EF4-FFF2-40B4-BE49-F238E27FC236}">
                      <a16:creationId xmlns:a16="http://schemas.microsoft.com/office/drawing/2014/main" id="{0B163170-2108-4943-8944-1D1707762AB0}"/>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Arc 41">
                  <a:extLst>
                    <a:ext uri="{FF2B5EF4-FFF2-40B4-BE49-F238E27FC236}">
                      <a16:creationId xmlns:a16="http://schemas.microsoft.com/office/drawing/2014/main" id="{AC9F9811-B53E-4203-8235-81496AD24BA9}"/>
                    </a:ext>
                  </a:extLst>
                </p:cNvPr>
                <p:cNvSpPr/>
                <p:nvPr/>
              </p:nvSpPr>
              <p:spPr>
                <a:xfrm>
                  <a:off x="1231336" y="4144465"/>
                  <a:ext cx="1097280" cy="1097280"/>
                </a:xfrm>
                <a:prstGeom prst="arc">
                  <a:avLst/>
                </a:prstGeom>
                <a:ln w="38100">
                  <a:solidFill>
                    <a:srgbClr val="04509B"/>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pic>
            <p:nvPicPr>
              <p:cNvPr id="40" name="Graphic 49">
                <a:extLst>
                  <a:ext uri="{FF2B5EF4-FFF2-40B4-BE49-F238E27FC236}">
                    <a16:creationId xmlns:a16="http://schemas.microsoft.com/office/drawing/2014/main" id="{8B6A8237-A2AD-4C40-AED0-4CF5B9D68DB5}"/>
                  </a:ext>
                </a:extLst>
              </p:cNvPr>
              <p:cNvPicPr>
                <a:picLocks noChangeAspect="1"/>
              </p:cNvPicPr>
              <p:nvPr/>
            </p:nvPicPr>
            <p:blipFill>
              <a:blip r:embed="rId17"/>
              <a:srcRect/>
              <a:stretch/>
            </p:blipFill>
            <p:spPr>
              <a:xfrm>
                <a:off x="8829376" y="3291469"/>
                <a:ext cx="441776" cy="430733"/>
              </a:xfrm>
              <a:prstGeom prst="rect">
                <a:avLst/>
              </a:prstGeom>
            </p:spPr>
          </p:pic>
        </p:grpSp>
      </p:grpSp>
      <p:grpSp>
        <p:nvGrpSpPr>
          <p:cNvPr id="15" name="Group 14">
            <a:extLst>
              <a:ext uri="{FF2B5EF4-FFF2-40B4-BE49-F238E27FC236}">
                <a16:creationId xmlns:a16="http://schemas.microsoft.com/office/drawing/2014/main" id="{C890EEFE-B570-49EA-B066-CF7C267B71D9}"/>
              </a:ext>
            </a:extLst>
          </p:cNvPr>
          <p:cNvGrpSpPr/>
          <p:nvPr/>
        </p:nvGrpSpPr>
        <p:grpSpPr>
          <a:xfrm>
            <a:off x="14175476" y="4105765"/>
            <a:ext cx="1428404" cy="1452097"/>
            <a:chOff x="9692223" y="4083437"/>
            <a:chExt cx="952405" cy="968202"/>
          </a:xfrm>
        </p:grpSpPr>
        <p:sp>
          <p:nvSpPr>
            <p:cNvPr id="23" name="Rectangle 22">
              <a:extLst>
                <a:ext uri="{FF2B5EF4-FFF2-40B4-BE49-F238E27FC236}">
                  <a16:creationId xmlns:a16="http://schemas.microsoft.com/office/drawing/2014/main" id="{554FCAB5-FC28-419F-8D0F-5519946F062C}"/>
                </a:ext>
              </a:extLst>
            </p:cNvPr>
            <p:cNvSpPr/>
            <p:nvPr/>
          </p:nvSpPr>
          <p:spPr>
            <a:xfrm>
              <a:off x="9692223" y="4772976"/>
              <a:ext cx="952405"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pPr>
              <a:r>
                <a:rPr lang="en-US" sz="2351">
                  <a:solidFill>
                    <a:srgbClr val="2F2F2F"/>
                  </a:solidFill>
                  <a:latin typeface="Segoe UI" panose="020B0502040204020203" pitchFamily="34" charset="0"/>
                  <a:cs typeface="Segoe UI" panose="020B0502040204020203" pitchFamily="34" charset="0"/>
                </a:rPr>
                <a:t>OneDrive</a:t>
              </a:r>
            </a:p>
          </p:txBody>
        </p:sp>
        <p:grpSp>
          <p:nvGrpSpPr>
            <p:cNvPr id="24" name="Group 23">
              <a:extLst>
                <a:ext uri="{FF2B5EF4-FFF2-40B4-BE49-F238E27FC236}">
                  <a16:creationId xmlns:a16="http://schemas.microsoft.com/office/drawing/2014/main" id="{D0A96423-4865-4BCB-89C4-93FC5DBE22F7}"/>
                </a:ext>
              </a:extLst>
            </p:cNvPr>
            <p:cNvGrpSpPr/>
            <p:nvPr/>
          </p:nvGrpSpPr>
          <p:grpSpPr>
            <a:xfrm>
              <a:off x="9859216" y="4083437"/>
              <a:ext cx="618419" cy="618419"/>
              <a:chOff x="10122667" y="2914515"/>
              <a:chExt cx="630820" cy="630820"/>
            </a:xfrm>
          </p:grpSpPr>
          <p:grpSp>
            <p:nvGrpSpPr>
              <p:cNvPr id="25" name="Group 24">
                <a:extLst>
                  <a:ext uri="{FF2B5EF4-FFF2-40B4-BE49-F238E27FC236}">
                    <a16:creationId xmlns:a16="http://schemas.microsoft.com/office/drawing/2014/main" id="{AF2F0768-7B07-484A-A8B5-AAB702C64E01}"/>
                  </a:ext>
                </a:extLst>
              </p:cNvPr>
              <p:cNvGrpSpPr/>
              <p:nvPr/>
            </p:nvGrpSpPr>
            <p:grpSpPr>
              <a:xfrm>
                <a:off x="10122667" y="2914515"/>
                <a:ext cx="630820" cy="630820"/>
                <a:chOff x="1231336" y="4144465"/>
                <a:chExt cx="1097280" cy="1097280"/>
              </a:xfrm>
              <a:solidFill>
                <a:schemeClr val="bg1"/>
              </a:solidFill>
            </p:grpSpPr>
            <p:sp>
              <p:nvSpPr>
                <p:cNvPr id="27" name="Oval 26">
                  <a:extLst>
                    <a:ext uri="{FF2B5EF4-FFF2-40B4-BE49-F238E27FC236}">
                      <a16:creationId xmlns:a16="http://schemas.microsoft.com/office/drawing/2014/main" id="{8D30E292-0729-4EAA-A421-23904F9F6F0B}"/>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AE6E069B-5FC8-417F-A1CD-7CD42B69C0AD}"/>
                    </a:ext>
                  </a:extLst>
                </p:cNvPr>
                <p:cNvSpPr/>
                <p:nvPr/>
              </p:nvSpPr>
              <p:spPr>
                <a:xfrm>
                  <a:off x="1231336" y="4144465"/>
                  <a:ext cx="1097280" cy="1097280"/>
                </a:xfrm>
                <a:prstGeom prst="arc">
                  <a:avLst/>
                </a:prstGeom>
                <a:noFill/>
                <a:ln w="381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pic>
            <p:nvPicPr>
              <p:cNvPr id="26" name="Graphic 88">
                <a:extLst>
                  <a:ext uri="{FF2B5EF4-FFF2-40B4-BE49-F238E27FC236}">
                    <a16:creationId xmlns:a16="http://schemas.microsoft.com/office/drawing/2014/main" id="{444AE444-EBB7-4476-B7BE-3C839867C2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59814" y="2951661"/>
                <a:ext cx="556529" cy="556529"/>
              </a:xfrm>
              <a:prstGeom prst="rect">
                <a:avLst/>
              </a:prstGeom>
            </p:spPr>
          </p:pic>
        </p:grpSp>
      </p:grpSp>
      <p:grpSp>
        <p:nvGrpSpPr>
          <p:cNvPr id="16" name="Group 15">
            <a:extLst>
              <a:ext uri="{FF2B5EF4-FFF2-40B4-BE49-F238E27FC236}">
                <a16:creationId xmlns:a16="http://schemas.microsoft.com/office/drawing/2014/main" id="{EBD73C10-2A4B-43BE-BD35-8ECFC8FFF09B}"/>
              </a:ext>
            </a:extLst>
          </p:cNvPr>
          <p:cNvGrpSpPr/>
          <p:nvPr/>
        </p:nvGrpSpPr>
        <p:grpSpPr>
          <a:xfrm>
            <a:off x="15740431" y="4105765"/>
            <a:ext cx="1605824" cy="1452097"/>
            <a:chOff x="10783584" y="4083437"/>
            <a:chExt cx="1070701" cy="968202"/>
          </a:xfrm>
        </p:grpSpPr>
        <p:grpSp>
          <p:nvGrpSpPr>
            <p:cNvPr id="17" name="Group 16">
              <a:extLst>
                <a:ext uri="{FF2B5EF4-FFF2-40B4-BE49-F238E27FC236}">
                  <a16:creationId xmlns:a16="http://schemas.microsoft.com/office/drawing/2014/main" id="{0F860916-4D10-4B53-A231-5116E25A275B}"/>
                </a:ext>
              </a:extLst>
            </p:cNvPr>
            <p:cNvGrpSpPr/>
            <p:nvPr/>
          </p:nvGrpSpPr>
          <p:grpSpPr>
            <a:xfrm>
              <a:off x="11009723" y="4083437"/>
              <a:ext cx="618420" cy="618419"/>
              <a:chOff x="1977166" y="3649558"/>
              <a:chExt cx="1097280" cy="1097280"/>
            </a:xfrm>
          </p:grpSpPr>
          <p:pic>
            <p:nvPicPr>
              <p:cNvPr id="19" name="Graphic 82">
                <a:extLst>
                  <a:ext uri="{FF2B5EF4-FFF2-40B4-BE49-F238E27FC236}">
                    <a16:creationId xmlns:a16="http://schemas.microsoft.com/office/drawing/2014/main" id="{F0C5745F-A5D0-4D11-851D-783EB08161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41779" y="3714172"/>
                <a:ext cx="968054" cy="968053"/>
              </a:xfrm>
              <a:prstGeom prst="rect">
                <a:avLst/>
              </a:prstGeom>
            </p:spPr>
          </p:pic>
          <p:grpSp>
            <p:nvGrpSpPr>
              <p:cNvPr id="20" name="Group 19">
                <a:extLst>
                  <a:ext uri="{FF2B5EF4-FFF2-40B4-BE49-F238E27FC236}">
                    <a16:creationId xmlns:a16="http://schemas.microsoft.com/office/drawing/2014/main" id="{656005AA-92F1-4963-92F8-7F4D2F5F3E40}"/>
                  </a:ext>
                </a:extLst>
              </p:cNvPr>
              <p:cNvGrpSpPr/>
              <p:nvPr/>
            </p:nvGrpSpPr>
            <p:grpSpPr>
              <a:xfrm>
                <a:off x="1977166" y="3649558"/>
                <a:ext cx="1097280" cy="1097280"/>
                <a:chOff x="1231336" y="4144465"/>
                <a:chExt cx="1097280" cy="1097280"/>
              </a:xfrm>
            </p:grpSpPr>
            <p:sp>
              <p:nvSpPr>
                <p:cNvPr id="21" name="Oval 20">
                  <a:extLst>
                    <a:ext uri="{FF2B5EF4-FFF2-40B4-BE49-F238E27FC236}">
                      <a16:creationId xmlns:a16="http://schemas.microsoft.com/office/drawing/2014/main" id="{18D3E867-CC42-4660-88DE-287E90BF81C2}"/>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Arc 21">
                  <a:extLst>
                    <a:ext uri="{FF2B5EF4-FFF2-40B4-BE49-F238E27FC236}">
                      <a16:creationId xmlns:a16="http://schemas.microsoft.com/office/drawing/2014/main" id="{CC115A63-BB72-4FED-8ABF-857533AD7FA1}"/>
                    </a:ext>
                  </a:extLst>
                </p:cNvPr>
                <p:cNvSpPr/>
                <p:nvPr/>
              </p:nvSpPr>
              <p:spPr>
                <a:xfrm>
                  <a:off x="1231336" y="4144465"/>
                  <a:ext cx="1097280" cy="1097280"/>
                </a:xfrm>
                <a:prstGeom prst="arc">
                  <a:avLst/>
                </a:prstGeom>
                <a:ln w="38100">
                  <a:solidFill>
                    <a:srgbClr val="03838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grpSp>
        <p:sp>
          <p:nvSpPr>
            <p:cNvPr id="18" name="Rectangle 17">
              <a:extLst>
                <a:ext uri="{FF2B5EF4-FFF2-40B4-BE49-F238E27FC236}">
                  <a16:creationId xmlns:a16="http://schemas.microsoft.com/office/drawing/2014/main" id="{0AEA80B8-8DED-4C62-BC56-D92FDA72B1F4}"/>
                </a:ext>
              </a:extLst>
            </p:cNvPr>
            <p:cNvSpPr/>
            <p:nvPr/>
          </p:nvSpPr>
          <p:spPr>
            <a:xfrm>
              <a:off x="10783584" y="4772976"/>
              <a:ext cx="1070701"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pPr>
              <a:r>
                <a:rPr lang="en-US" sz="2351">
                  <a:solidFill>
                    <a:srgbClr val="2F2F2F"/>
                  </a:solidFill>
                  <a:latin typeface="Segoe UI" panose="020B0502040204020203" pitchFamily="34" charset="0"/>
                  <a:cs typeface="Segoe UI" panose="020B0502040204020203" pitchFamily="34" charset="0"/>
                </a:rPr>
                <a:t>SharePoint</a:t>
              </a:r>
            </a:p>
          </p:txBody>
        </p:sp>
      </p:grpSp>
      <p:grpSp>
        <p:nvGrpSpPr>
          <p:cNvPr id="83" name="Group 82">
            <a:extLst>
              <a:ext uri="{FF2B5EF4-FFF2-40B4-BE49-F238E27FC236}">
                <a16:creationId xmlns:a16="http://schemas.microsoft.com/office/drawing/2014/main" id="{DFB66479-55F5-46D6-9D49-C48DDD53F3AA}"/>
              </a:ext>
            </a:extLst>
          </p:cNvPr>
          <p:cNvGrpSpPr/>
          <p:nvPr/>
        </p:nvGrpSpPr>
        <p:grpSpPr>
          <a:xfrm>
            <a:off x="7046921" y="1886425"/>
            <a:ext cx="4944114" cy="646331"/>
            <a:chOff x="5154686" y="4729279"/>
            <a:chExt cx="3296076" cy="430887"/>
          </a:xfrm>
        </p:grpSpPr>
        <p:sp>
          <p:nvSpPr>
            <p:cNvPr id="9" name="Rectangle 8">
              <a:extLst>
                <a:ext uri="{FF2B5EF4-FFF2-40B4-BE49-F238E27FC236}">
                  <a16:creationId xmlns:a16="http://schemas.microsoft.com/office/drawing/2014/main" id="{4ED9394F-206C-47CB-A479-3AA16803BCBB}"/>
                </a:ext>
              </a:extLst>
            </p:cNvPr>
            <p:cNvSpPr/>
            <p:nvPr/>
          </p:nvSpPr>
          <p:spPr>
            <a:xfrm>
              <a:off x="5540980" y="4729279"/>
              <a:ext cx="2909782" cy="430887"/>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0100" fontAlgn="base">
                <a:spcBef>
                  <a:spcPts val="1470"/>
                </a:spcBef>
                <a:spcAft>
                  <a:spcPct val="0"/>
                </a:spcAft>
                <a:defRPr/>
              </a:pPr>
              <a:r>
                <a:rPr lang="en-US" sz="3600">
                  <a:solidFill>
                    <a:prstClr val="black"/>
                  </a:solidFill>
                  <a:latin typeface="Segoe UI Semibold"/>
                  <a:cs typeface="Segoe UI" pitchFamily="34" charset="0"/>
                </a:rPr>
                <a:t>Microsoft 365</a:t>
              </a:r>
            </a:p>
          </p:txBody>
        </p:sp>
        <p:pic>
          <p:nvPicPr>
            <p:cNvPr id="82" name="Picture 81" descr="Shape, square&#10;&#10;Description automatically generated">
              <a:extLst>
                <a:ext uri="{FF2B5EF4-FFF2-40B4-BE49-F238E27FC236}">
                  <a16:creationId xmlns:a16="http://schemas.microsoft.com/office/drawing/2014/main" id="{9FB71CBE-83D1-4EA5-A236-4B9ED8DD504A}"/>
                </a:ext>
              </a:extLst>
            </p:cNvPr>
            <p:cNvPicPr>
              <a:picLocks noChangeAspect="1"/>
            </p:cNvPicPr>
            <p:nvPr/>
          </p:nvPicPr>
          <p:blipFill>
            <a:blip r:embed="rId22"/>
            <a:stretch>
              <a:fillRect/>
            </a:stretch>
          </p:blipFill>
          <p:spPr>
            <a:xfrm>
              <a:off x="5154686" y="4793534"/>
              <a:ext cx="333157" cy="333157"/>
            </a:xfrm>
            <a:prstGeom prst="rect">
              <a:avLst/>
            </a:prstGeom>
          </p:spPr>
        </p:pic>
      </p:grpSp>
      <p:sp>
        <p:nvSpPr>
          <p:cNvPr id="2" name="Right Brace 1">
            <a:extLst>
              <a:ext uri="{FF2B5EF4-FFF2-40B4-BE49-F238E27FC236}">
                <a16:creationId xmlns:a16="http://schemas.microsoft.com/office/drawing/2014/main" id="{0722DF25-1283-48F4-BBCE-483D710E60F0}"/>
              </a:ext>
            </a:extLst>
          </p:cNvPr>
          <p:cNvSpPr/>
          <p:nvPr/>
        </p:nvSpPr>
        <p:spPr>
          <a:xfrm rot="16200000">
            <a:off x="8568036" y="-4654731"/>
            <a:ext cx="927669" cy="15950441"/>
          </a:xfrm>
          <a:prstGeom prst="rightBrac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Tree>
    <p:extLst>
      <p:ext uri="{BB962C8B-B14F-4D97-AF65-F5344CB8AC3E}">
        <p14:creationId xmlns:p14="http://schemas.microsoft.com/office/powerpoint/2010/main" val="8330872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E92B8A8-3185-471F-B1C8-FF512B88D3A8}"/>
              </a:ext>
            </a:extLst>
          </p:cNvPr>
          <p:cNvGrpSpPr/>
          <p:nvPr/>
        </p:nvGrpSpPr>
        <p:grpSpPr>
          <a:xfrm>
            <a:off x="6626526" y="7673756"/>
            <a:ext cx="1260281" cy="1452097"/>
            <a:chOff x="5054514" y="4083437"/>
            <a:chExt cx="840306" cy="968202"/>
          </a:xfrm>
        </p:grpSpPr>
        <p:sp>
          <p:nvSpPr>
            <p:cNvPr id="75" name="Rectangle 74">
              <a:extLst>
                <a:ext uri="{FF2B5EF4-FFF2-40B4-BE49-F238E27FC236}">
                  <a16:creationId xmlns:a16="http://schemas.microsoft.com/office/drawing/2014/main" id="{57A837B6-DFBE-4E09-982F-613F0E03B771}"/>
                </a:ext>
              </a:extLst>
            </p:cNvPr>
            <p:cNvSpPr/>
            <p:nvPr/>
          </p:nvSpPr>
          <p:spPr>
            <a:xfrm>
              <a:off x="5054514" y="4772976"/>
              <a:ext cx="840306"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Outlook</a:t>
              </a:r>
            </a:p>
          </p:txBody>
        </p:sp>
        <p:grpSp>
          <p:nvGrpSpPr>
            <p:cNvPr id="76" name="Group 75">
              <a:extLst>
                <a:ext uri="{FF2B5EF4-FFF2-40B4-BE49-F238E27FC236}">
                  <a16:creationId xmlns:a16="http://schemas.microsoft.com/office/drawing/2014/main" id="{68E7B311-4E38-470E-96F0-60FACEEB7FCA}"/>
                </a:ext>
              </a:extLst>
            </p:cNvPr>
            <p:cNvGrpSpPr/>
            <p:nvPr/>
          </p:nvGrpSpPr>
          <p:grpSpPr>
            <a:xfrm>
              <a:off x="5165458" y="4083437"/>
              <a:ext cx="618419" cy="618419"/>
              <a:chOff x="593455" y="3649558"/>
              <a:chExt cx="1097280" cy="1097280"/>
            </a:xfrm>
          </p:grpSpPr>
          <p:pic>
            <p:nvPicPr>
              <p:cNvPr id="77" name="Graphic 73">
                <a:extLst>
                  <a:ext uri="{FF2B5EF4-FFF2-40B4-BE49-F238E27FC236}">
                    <a16:creationId xmlns:a16="http://schemas.microsoft.com/office/drawing/2014/main" id="{CA97D25A-B076-401A-BFFD-9134E7F434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6" y="3714171"/>
                <a:ext cx="968055" cy="968055"/>
              </a:xfrm>
              <a:prstGeom prst="rect">
                <a:avLst/>
              </a:prstGeom>
            </p:spPr>
          </p:pic>
          <p:grpSp>
            <p:nvGrpSpPr>
              <p:cNvPr id="78" name="Group 77">
                <a:extLst>
                  <a:ext uri="{FF2B5EF4-FFF2-40B4-BE49-F238E27FC236}">
                    <a16:creationId xmlns:a16="http://schemas.microsoft.com/office/drawing/2014/main" id="{F5AD0C77-6EFD-458C-9CCE-104A89114243}"/>
                  </a:ext>
                </a:extLst>
              </p:cNvPr>
              <p:cNvGrpSpPr/>
              <p:nvPr/>
            </p:nvGrpSpPr>
            <p:grpSpPr>
              <a:xfrm>
                <a:off x="593455" y="3649558"/>
                <a:ext cx="1097280" cy="1097280"/>
                <a:chOff x="1231336" y="4144465"/>
                <a:chExt cx="1097280" cy="1097280"/>
              </a:xfrm>
            </p:grpSpPr>
            <p:sp>
              <p:nvSpPr>
                <p:cNvPr id="79" name="Oval 78">
                  <a:extLst>
                    <a:ext uri="{FF2B5EF4-FFF2-40B4-BE49-F238E27FC236}">
                      <a16:creationId xmlns:a16="http://schemas.microsoft.com/office/drawing/2014/main" id="{8AEE222F-BF60-47DE-AEFD-FBD5131682A2}"/>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Arc 79">
                  <a:extLst>
                    <a:ext uri="{FF2B5EF4-FFF2-40B4-BE49-F238E27FC236}">
                      <a16:creationId xmlns:a16="http://schemas.microsoft.com/office/drawing/2014/main" id="{BF3CB2C9-C757-469C-BE6E-A60511985894}"/>
                    </a:ext>
                  </a:extLst>
                </p:cNvPr>
                <p:cNvSpPr/>
                <p:nvPr/>
              </p:nvSpPr>
              <p:spPr>
                <a:xfrm>
                  <a:off x="1231336" y="4144465"/>
                  <a:ext cx="1097280" cy="1097280"/>
                </a:xfrm>
                <a:prstGeom prst="arc">
                  <a:avLst/>
                </a:prstGeom>
                <a:ln w="381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grpSp>
      </p:grpSp>
      <p:grpSp>
        <p:nvGrpSpPr>
          <p:cNvPr id="30" name="Group 29">
            <a:extLst>
              <a:ext uri="{FF2B5EF4-FFF2-40B4-BE49-F238E27FC236}">
                <a16:creationId xmlns:a16="http://schemas.microsoft.com/office/drawing/2014/main" id="{C24AD095-4623-4BF2-BF16-8094614AFD50}"/>
              </a:ext>
            </a:extLst>
          </p:cNvPr>
          <p:cNvGrpSpPr/>
          <p:nvPr/>
        </p:nvGrpSpPr>
        <p:grpSpPr>
          <a:xfrm>
            <a:off x="9368632" y="7689407"/>
            <a:ext cx="1398974" cy="1452106"/>
            <a:chOff x="6138751" y="4083432"/>
            <a:chExt cx="932781" cy="968207"/>
          </a:xfrm>
        </p:grpSpPr>
        <p:grpSp>
          <p:nvGrpSpPr>
            <p:cNvPr id="69" name="Group 68">
              <a:extLst>
                <a:ext uri="{FF2B5EF4-FFF2-40B4-BE49-F238E27FC236}">
                  <a16:creationId xmlns:a16="http://schemas.microsoft.com/office/drawing/2014/main" id="{DC193515-960E-497F-9A6A-65FA0CCBC04A}"/>
                </a:ext>
              </a:extLst>
            </p:cNvPr>
            <p:cNvGrpSpPr/>
            <p:nvPr/>
          </p:nvGrpSpPr>
          <p:grpSpPr>
            <a:xfrm>
              <a:off x="6295920" y="4083432"/>
              <a:ext cx="618418" cy="618418"/>
              <a:chOff x="7503896" y="3184672"/>
              <a:chExt cx="630820" cy="630820"/>
            </a:xfrm>
          </p:grpSpPr>
          <p:pic>
            <p:nvPicPr>
              <p:cNvPr id="71" name="Graphic 69">
                <a:extLst>
                  <a:ext uri="{FF2B5EF4-FFF2-40B4-BE49-F238E27FC236}">
                    <a16:creationId xmlns:a16="http://schemas.microsoft.com/office/drawing/2014/main" id="{83C8C3FB-A8A1-452C-917B-920AB088BE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2862" y="3221818"/>
                <a:ext cx="556529" cy="556529"/>
              </a:xfrm>
              <a:prstGeom prst="rect">
                <a:avLst/>
              </a:prstGeom>
            </p:spPr>
          </p:pic>
          <p:grpSp>
            <p:nvGrpSpPr>
              <p:cNvPr id="72" name="Group 71">
                <a:extLst>
                  <a:ext uri="{FF2B5EF4-FFF2-40B4-BE49-F238E27FC236}">
                    <a16:creationId xmlns:a16="http://schemas.microsoft.com/office/drawing/2014/main" id="{1EA5C082-00B7-4FFC-8F0B-E1C1D8871B9A}"/>
                  </a:ext>
                </a:extLst>
              </p:cNvPr>
              <p:cNvGrpSpPr/>
              <p:nvPr/>
            </p:nvGrpSpPr>
            <p:grpSpPr>
              <a:xfrm>
                <a:off x="7503896" y="3184672"/>
                <a:ext cx="630820" cy="630820"/>
                <a:chOff x="1231336" y="4144465"/>
                <a:chExt cx="1097280" cy="1097280"/>
              </a:xfrm>
            </p:grpSpPr>
            <p:sp>
              <p:nvSpPr>
                <p:cNvPr id="73" name="Oval 72">
                  <a:extLst>
                    <a:ext uri="{FF2B5EF4-FFF2-40B4-BE49-F238E27FC236}">
                      <a16:creationId xmlns:a16="http://schemas.microsoft.com/office/drawing/2014/main" id="{1D2B6CF5-B56F-4439-8B99-6FF1FA0E9AB8}"/>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Arc 73">
                  <a:extLst>
                    <a:ext uri="{FF2B5EF4-FFF2-40B4-BE49-F238E27FC236}">
                      <a16:creationId xmlns:a16="http://schemas.microsoft.com/office/drawing/2014/main" id="{6DEA2715-5941-4A56-8441-BEE952EC4677}"/>
                    </a:ext>
                  </a:extLst>
                </p:cNvPr>
                <p:cNvSpPr/>
                <p:nvPr/>
              </p:nvSpPr>
              <p:spPr>
                <a:xfrm>
                  <a:off x="1231336" y="4144465"/>
                  <a:ext cx="1097280" cy="1097280"/>
                </a:xfrm>
                <a:prstGeom prst="arc">
                  <a:avLst/>
                </a:prstGeom>
                <a:ln w="38100">
                  <a:solidFill>
                    <a:srgbClr val="7719AA"/>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grpSp>
        <p:sp>
          <p:nvSpPr>
            <p:cNvPr id="70" name="Rectangle 69">
              <a:extLst>
                <a:ext uri="{FF2B5EF4-FFF2-40B4-BE49-F238E27FC236}">
                  <a16:creationId xmlns:a16="http://schemas.microsoft.com/office/drawing/2014/main" id="{AA3DF79C-3087-4BD8-BBEF-C0FBC41A4058}"/>
                </a:ext>
              </a:extLst>
            </p:cNvPr>
            <p:cNvSpPr/>
            <p:nvPr/>
          </p:nvSpPr>
          <p:spPr>
            <a:xfrm>
              <a:off x="6138751" y="4772976"/>
              <a:ext cx="932781"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OneNote</a:t>
              </a:r>
            </a:p>
          </p:txBody>
        </p:sp>
      </p:grpSp>
      <p:grpSp>
        <p:nvGrpSpPr>
          <p:cNvPr id="31" name="Group 30">
            <a:extLst>
              <a:ext uri="{FF2B5EF4-FFF2-40B4-BE49-F238E27FC236}">
                <a16:creationId xmlns:a16="http://schemas.microsoft.com/office/drawing/2014/main" id="{41F13944-CAEF-4B16-A180-880C490AD2C2}"/>
              </a:ext>
            </a:extLst>
          </p:cNvPr>
          <p:cNvGrpSpPr/>
          <p:nvPr/>
        </p:nvGrpSpPr>
        <p:grpSpPr>
          <a:xfrm>
            <a:off x="4872013" y="5699354"/>
            <a:ext cx="1011239" cy="1452097"/>
            <a:chOff x="4196873" y="4083437"/>
            <a:chExt cx="674254" cy="968202"/>
          </a:xfrm>
        </p:grpSpPr>
        <p:grpSp>
          <p:nvGrpSpPr>
            <p:cNvPr id="64" name="Group 63">
              <a:extLst>
                <a:ext uri="{FF2B5EF4-FFF2-40B4-BE49-F238E27FC236}">
                  <a16:creationId xmlns:a16="http://schemas.microsoft.com/office/drawing/2014/main" id="{BD3D6584-C667-4C70-8EC7-BC974DCFEB61}"/>
                </a:ext>
              </a:extLst>
            </p:cNvPr>
            <p:cNvGrpSpPr/>
            <p:nvPr/>
          </p:nvGrpSpPr>
          <p:grpSpPr>
            <a:xfrm>
              <a:off x="4224791" y="4083437"/>
              <a:ext cx="618419" cy="618419"/>
              <a:chOff x="4744588" y="2083137"/>
              <a:chExt cx="1097280" cy="1097280"/>
            </a:xfrm>
          </p:grpSpPr>
          <p:sp>
            <p:nvSpPr>
              <p:cNvPr id="66" name="Oval 65">
                <a:extLst>
                  <a:ext uri="{FF2B5EF4-FFF2-40B4-BE49-F238E27FC236}">
                    <a16:creationId xmlns:a16="http://schemas.microsoft.com/office/drawing/2014/main" id="{7229FA88-F864-4EE0-8E89-DBB74A3E6EFF}"/>
                  </a:ext>
                </a:extLst>
              </p:cNvPr>
              <p:cNvSpPr/>
              <p:nvPr/>
            </p:nvSpPr>
            <p:spPr bwMode="auto">
              <a:xfrm>
                <a:off x="4744588"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Graphic 67">
                <a:extLst>
                  <a:ext uri="{FF2B5EF4-FFF2-40B4-BE49-F238E27FC236}">
                    <a16:creationId xmlns:a16="http://schemas.microsoft.com/office/drawing/2014/main" id="{0DE9E991-009F-4BD0-AAB0-4D5D7C0FAB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7579" y="2147750"/>
                <a:ext cx="968055" cy="968055"/>
              </a:xfrm>
              <a:prstGeom prst="rect">
                <a:avLst/>
              </a:prstGeom>
            </p:spPr>
          </p:pic>
          <p:sp>
            <p:nvSpPr>
              <p:cNvPr id="68" name="Arc 67">
                <a:extLst>
                  <a:ext uri="{FF2B5EF4-FFF2-40B4-BE49-F238E27FC236}">
                    <a16:creationId xmlns:a16="http://schemas.microsoft.com/office/drawing/2014/main" id="{71A8C03A-301C-4C2E-AE29-BA60280D237A}"/>
                  </a:ext>
                </a:extLst>
              </p:cNvPr>
              <p:cNvSpPr/>
              <p:nvPr/>
            </p:nvSpPr>
            <p:spPr>
              <a:xfrm>
                <a:off x="4744588" y="2083137"/>
                <a:ext cx="1097280" cy="1097280"/>
              </a:xfrm>
              <a:prstGeom prst="arc">
                <a:avLst/>
              </a:prstGeom>
              <a:ln w="38100">
                <a:solidFill>
                  <a:srgbClr val="4B53B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65" name="Rectangle 64">
              <a:extLst>
                <a:ext uri="{FF2B5EF4-FFF2-40B4-BE49-F238E27FC236}">
                  <a16:creationId xmlns:a16="http://schemas.microsoft.com/office/drawing/2014/main" id="{015C51BE-C6B5-4EA7-B0A1-FFFD16FBF095}"/>
                </a:ext>
              </a:extLst>
            </p:cNvPr>
            <p:cNvSpPr/>
            <p:nvPr/>
          </p:nvSpPr>
          <p:spPr>
            <a:xfrm>
              <a:off x="4196873" y="4772976"/>
              <a:ext cx="674254"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Teams</a:t>
              </a:r>
            </a:p>
          </p:txBody>
        </p:sp>
      </p:grpSp>
      <p:grpSp>
        <p:nvGrpSpPr>
          <p:cNvPr id="32" name="Group 31">
            <a:extLst>
              <a:ext uri="{FF2B5EF4-FFF2-40B4-BE49-F238E27FC236}">
                <a16:creationId xmlns:a16="http://schemas.microsoft.com/office/drawing/2014/main" id="{7BE2652A-8E68-4CF2-9C87-C0DFFB2B7F85}"/>
              </a:ext>
            </a:extLst>
          </p:cNvPr>
          <p:cNvGrpSpPr/>
          <p:nvPr/>
        </p:nvGrpSpPr>
        <p:grpSpPr>
          <a:xfrm>
            <a:off x="7347926" y="474010"/>
            <a:ext cx="927499" cy="1452097"/>
            <a:chOff x="896912" y="4083437"/>
            <a:chExt cx="618420" cy="968202"/>
          </a:xfrm>
        </p:grpSpPr>
        <p:grpSp>
          <p:nvGrpSpPr>
            <p:cNvPr id="59" name="Group 58">
              <a:extLst>
                <a:ext uri="{FF2B5EF4-FFF2-40B4-BE49-F238E27FC236}">
                  <a16:creationId xmlns:a16="http://schemas.microsoft.com/office/drawing/2014/main" id="{02BC6386-6C6F-4FC7-A64E-4DB51BAF4D6E}"/>
                </a:ext>
              </a:extLst>
            </p:cNvPr>
            <p:cNvGrpSpPr/>
            <p:nvPr/>
          </p:nvGrpSpPr>
          <p:grpSpPr>
            <a:xfrm>
              <a:off x="896912" y="4083437"/>
              <a:ext cx="618420" cy="618420"/>
              <a:chOff x="593455" y="2083137"/>
              <a:chExt cx="1097280" cy="1097280"/>
            </a:xfrm>
          </p:grpSpPr>
          <p:pic>
            <p:nvPicPr>
              <p:cNvPr id="61" name="Graphic 59">
                <a:extLst>
                  <a:ext uri="{FF2B5EF4-FFF2-40B4-BE49-F238E27FC236}">
                    <a16:creationId xmlns:a16="http://schemas.microsoft.com/office/drawing/2014/main" id="{3C0266DD-5450-4097-A152-E89DFC0C13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6447" y="2147749"/>
                <a:ext cx="968055" cy="968055"/>
              </a:xfrm>
              <a:prstGeom prst="rect">
                <a:avLst/>
              </a:prstGeom>
            </p:spPr>
          </p:pic>
          <p:sp>
            <p:nvSpPr>
              <p:cNvPr id="62" name="Oval 61">
                <a:extLst>
                  <a:ext uri="{FF2B5EF4-FFF2-40B4-BE49-F238E27FC236}">
                    <a16:creationId xmlns:a16="http://schemas.microsoft.com/office/drawing/2014/main" id="{B7021C3F-6263-4678-93BB-868EC364F89A}"/>
                  </a:ext>
                </a:extLst>
              </p:cNvPr>
              <p:cNvSpPr/>
              <p:nvPr/>
            </p:nvSpPr>
            <p:spPr bwMode="auto">
              <a:xfrm>
                <a:off x="593455"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Arc 62">
                <a:extLst>
                  <a:ext uri="{FF2B5EF4-FFF2-40B4-BE49-F238E27FC236}">
                    <a16:creationId xmlns:a16="http://schemas.microsoft.com/office/drawing/2014/main" id="{7A8AD9E6-268E-4A23-92B5-710846CBFCE5}"/>
                  </a:ext>
                </a:extLst>
              </p:cNvPr>
              <p:cNvSpPr/>
              <p:nvPr/>
            </p:nvSpPr>
            <p:spPr>
              <a:xfrm>
                <a:off x="593455" y="2083137"/>
                <a:ext cx="1097280" cy="1097280"/>
              </a:xfrm>
              <a:prstGeom prst="arc">
                <a:avLst/>
              </a:prstGeom>
              <a:ln w="38100">
                <a:solidFill>
                  <a:srgbClr val="185ABD"/>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60" name="Rectangle 59">
              <a:extLst>
                <a:ext uri="{FF2B5EF4-FFF2-40B4-BE49-F238E27FC236}">
                  <a16:creationId xmlns:a16="http://schemas.microsoft.com/office/drawing/2014/main" id="{B02B8350-B48F-49E3-824B-CB4CA04ACFF2}"/>
                </a:ext>
              </a:extLst>
            </p:cNvPr>
            <p:cNvSpPr/>
            <p:nvPr/>
          </p:nvSpPr>
          <p:spPr>
            <a:xfrm>
              <a:off x="901380" y="4772976"/>
              <a:ext cx="609483"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Word</a:t>
              </a:r>
            </a:p>
          </p:txBody>
        </p:sp>
      </p:grpSp>
      <p:grpSp>
        <p:nvGrpSpPr>
          <p:cNvPr id="33" name="Group 32">
            <a:extLst>
              <a:ext uri="{FF2B5EF4-FFF2-40B4-BE49-F238E27FC236}">
                <a16:creationId xmlns:a16="http://schemas.microsoft.com/office/drawing/2014/main" id="{3ED67AB0-C846-4491-A9F3-EF10A989F5DC}"/>
              </a:ext>
            </a:extLst>
          </p:cNvPr>
          <p:cNvGrpSpPr/>
          <p:nvPr/>
        </p:nvGrpSpPr>
        <p:grpSpPr>
          <a:xfrm>
            <a:off x="5723886" y="1281026"/>
            <a:ext cx="927497" cy="1452097"/>
            <a:chOff x="1925434" y="4083437"/>
            <a:chExt cx="618419" cy="968202"/>
          </a:xfrm>
        </p:grpSpPr>
        <p:grpSp>
          <p:nvGrpSpPr>
            <p:cNvPr id="54" name="Group 53">
              <a:extLst>
                <a:ext uri="{FF2B5EF4-FFF2-40B4-BE49-F238E27FC236}">
                  <a16:creationId xmlns:a16="http://schemas.microsoft.com/office/drawing/2014/main" id="{3126A0CB-3B62-4CC2-B300-A7D64CB43914}"/>
                </a:ext>
              </a:extLst>
            </p:cNvPr>
            <p:cNvGrpSpPr/>
            <p:nvPr/>
          </p:nvGrpSpPr>
          <p:grpSpPr>
            <a:xfrm>
              <a:off x="1925434" y="4083437"/>
              <a:ext cx="618419" cy="618419"/>
              <a:chOff x="1977166" y="2083137"/>
              <a:chExt cx="1097280" cy="1097280"/>
            </a:xfrm>
          </p:grpSpPr>
          <p:sp>
            <p:nvSpPr>
              <p:cNvPr id="56" name="Oval 55">
                <a:extLst>
                  <a:ext uri="{FF2B5EF4-FFF2-40B4-BE49-F238E27FC236}">
                    <a16:creationId xmlns:a16="http://schemas.microsoft.com/office/drawing/2014/main" id="{EC453D6E-D4F4-4D7C-8FC7-F4DC16AB3738}"/>
                  </a:ext>
                </a:extLst>
              </p:cNvPr>
              <p:cNvSpPr/>
              <p:nvPr/>
            </p:nvSpPr>
            <p:spPr bwMode="auto">
              <a:xfrm>
                <a:off x="1977166"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 name="Graphic 57">
                <a:extLst>
                  <a:ext uri="{FF2B5EF4-FFF2-40B4-BE49-F238E27FC236}">
                    <a16:creationId xmlns:a16="http://schemas.microsoft.com/office/drawing/2014/main" id="{FAAE661C-AB36-4322-A1CA-8709B2832F5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10157" y="2147750"/>
                <a:ext cx="968055" cy="968055"/>
              </a:xfrm>
              <a:prstGeom prst="rect">
                <a:avLst/>
              </a:prstGeom>
            </p:spPr>
          </p:pic>
          <p:sp>
            <p:nvSpPr>
              <p:cNvPr id="58" name="Arc 57">
                <a:extLst>
                  <a:ext uri="{FF2B5EF4-FFF2-40B4-BE49-F238E27FC236}">
                    <a16:creationId xmlns:a16="http://schemas.microsoft.com/office/drawing/2014/main" id="{EF8D53E0-55C3-410D-B8F1-D84FA8C36519}"/>
                  </a:ext>
                </a:extLst>
              </p:cNvPr>
              <p:cNvSpPr/>
              <p:nvPr/>
            </p:nvSpPr>
            <p:spPr>
              <a:xfrm>
                <a:off x="1977166" y="2083137"/>
                <a:ext cx="1097280" cy="1097280"/>
              </a:xfrm>
              <a:prstGeom prst="arc">
                <a:avLst/>
              </a:prstGeom>
              <a:ln w="38100">
                <a:solidFill>
                  <a:srgbClr val="107C4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55" name="Rectangle 54">
              <a:extLst>
                <a:ext uri="{FF2B5EF4-FFF2-40B4-BE49-F238E27FC236}">
                  <a16:creationId xmlns:a16="http://schemas.microsoft.com/office/drawing/2014/main" id="{3FF48CB3-B3D1-41DB-9AED-061910004E91}"/>
                </a:ext>
              </a:extLst>
            </p:cNvPr>
            <p:cNvSpPr/>
            <p:nvPr/>
          </p:nvSpPr>
          <p:spPr>
            <a:xfrm>
              <a:off x="1953692" y="4772976"/>
              <a:ext cx="561900"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Excel</a:t>
              </a:r>
            </a:p>
          </p:txBody>
        </p:sp>
      </p:grpSp>
      <p:grpSp>
        <p:nvGrpSpPr>
          <p:cNvPr id="34" name="Group 33">
            <a:extLst>
              <a:ext uri="{FF2B5EF4-FFF2-40B4-BE49-F238E27FC236}">
                <a16:creationId xmlns:a16="http://schemas.microsoft.com/office/drawing/2014/main" id="{9B16CE46-ED57-475A-BD48-C8733CE27A21}"/>
              </a:ext>
            </a:extLst>
          </p:cNvPr>
          <p:cNvGrpSpPr/>
          <p:nvPr/>
        </p:nvGrpSpPr>
        <p:grpSpPr>
          <a:xfrm>
            <a:off x="4154541" y="3353363"/>
            <a:ext cx="1675715" cy="1452097"/>
            <a:chOff x="2573934" y="4083437"/>
            <a:chExt cx="1117302" cy="968202"/>
          </a:xfrm>
        </p:grpSpPr>
        <p:grpSp>
          <p:nvGrpSpPr>
            <p:cNvPr id="49" name="Group 48">
              <a:extLst>
                <a:ext uri="{FF2B5EF4-FFF2-40B4-BE49-F238E27FC236}">
                  <a16:creationId xmlns:a16="http://schemas.microsoft.com/office/drawing/2014/main" id="{DF360621-76AE-4ADE-912B-09861FBC8E5E}"/>
                </a:ext>
              </a:extLst>
            </p:cNvPr>
            <p:cNvGrpSpPr/>
            <p:nvPr/>
          </p:nvGrpSpPr>
          <p:grpSpPr>
            <a:xfrm>
              <a:off x="2823375" y="4083437"/>
              <a:ext cx="618419" cy="618419"/>
              <a:chOff x="3360877" y="2083137"/>
              <a:chExt cx="1097280" cy="1097280"/>
            </a:xfrm>
          </p:grpSpPr>
          <p:sp>
            <p:nvSpPr>
              <p:cNvPr id="51" name="Oval 50">
                <a:extLst>
                  <a:ext uri="{FF2B5EF4-FFF2-40B4-BE49-F238E27FC236}">
                    <a16:creationId xmlns:a16="http://schemas.microsoft.com/office/drawing/2014/main" id="{CFA01286-138A-44F5-B403-9ABA617BA17E}"/>
                  </a:ext>
                </a:extLst>
              </p:cNvPr>
              <p:cNvSpPr/>
              <p:nvPr/>
            </p:nvSpPr>
            <p:spPr bwMode="auto">
              <a:xfrm>
                <a:off x="3360877"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2" name="Graphic 63">
                <a:extLst>
                  <a:ext uri="{FF2B5EF4-FFF2-40B4-BE49-F238E27FC236}">
                    <a16:creationId xmlns:a16="http://schemas.microsoft.com/office/drawing/2014/main" id="{DCF8330F-E99C-411E-A030-FDF2C3C515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7212" y="2147750"/>
                <a:ext cx="968055" cy="968055"/>
              </a:xfrm>
              <a:prstGeom prst="rect">
                <a:avLst/>
              </a:prstGeom>
            </p:spPr>
          </p:pic>
          <p:sp>
            <p:nvSpPr>
              <p:cNvPr id="53" name="Arc 52">
                <a:extLst>
                  <a:ext uri="{FF2B5EF4-FFF2-40B4-BE49-F238E27FC236}">
                    <a16:creationId xmlns:a16="http://schemas.microsoft.com/office/drawing/2014/main" id="{DCB95272-8F26-42BD-B3D6-9B3D4C034BDF}"/>
                  </a:ext>
                </a:extLst>
              </p:cNvPr>
              <p:cNvSpPr/>
              <p:nvPr/>
            </p:nvSpPr>
            <p:spPr>
              <a:xfrm>
                <a:off x="3360877" y="2083137"/>
                <a:ext cx="1097280" cy="1097280"/>
              </a:xfrm>
              <a:prstGeom prst="arc">
                <a:avLst/>
              </a:prstGeom>
              <a:ln w="38100">
                <a:solidFill>
                  <a:srgbClr val="C43E1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50" name="Rectangle 49">
              <a:extLst>
                <a:ext uri="{FF2B5EF4-FFF2-40B4-BE49-F238E27FC236}">
                  <a16:creationId xmlns:a16="http://schemas.microsoft.com/office/drawing/2014/main" id="{D3FA33AE-613B-4723-B5E9-8977C67CAA8D}"/>
                </a:ext>
              </a:extLst>
            </p:cNvPr>
            <p:cNvSpPr/>
            <p:nvPr/>
          </p:nvSpPr>
          <p:spPr>
            <a:xfrm>
              <a:off x="2573934" y="4772976"/>
              <a:ext cx="1117302"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PowerPoint</a:t>
              </a:r>
            </a:p>
          </p:txBody>
        </p:sp>
      </p:grpSp>
      <p:grpSp>
        <p:nvGrpSpPr>
          <p:cNvPr id="15" name="Group 14">
            <a:extLst>
              <a:ext uri="{FF2B5EF4-FFF2-40B4-BE49-F238E27FC236}">
                <a16:creationId xmlns:a16="http://schemas.microsoft.com/office/drawing/2014/main" id="{C890EEFE-B570-49EA-B066-CF7C267B71D9}"/>
              </a:ext>
            </a:extLst>
          </p:cNvPr>
          <p:cNvGrpSpPr/>
          <p:nvPr/>
        </p:nvGrpSpPr>
        <p:grpSpPr>
          <a:xfrm>
            <a:off x="11206010" y="1808221"/>
            <a:ext cx="1428404" cy="1452097"/>
            <a:chOff x="9692223" y="4083437"/>
            <a:chExt cx="952405" cy="968202"/>
          </a:xfrm>
        </p:grpSpPr>
        <p:sp>
          <p:nvSpPr>
            <p:cNvPr id="23" name="Rectangle 22">
              <a:extLst>
                <a:ext uri="{FF2B5EF4-FFF2-40B4-BE49-F238E27FC236}">
                  <a16:creationId xmlns:a16="http://schemas.microsoft.com/office/drawing/2014/main" id="{554FCAB5-FC28-419F-8D0F-5519946F062C}"/>
                </a:ext>
              </a:extLst>
            </p:cNvPr>
            <p:cNvSpPr/>
            <p:nvPr/>
          </p:nvSpPr>
          <p:spPr>
            <a:xfrm>
              <a:off x="9692223" y="4772976"/>
              <a:ext cx="952405"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pPr>
              <a:r>
                <a:rPr lang="en-US" sz="2351">
                  <a:solidFill>
                    <a:srgbClr val="2F2F2F"/>
                  </a:solidFill>
                  <a:latin typeface="Segoe UI" panose="020B0502040204020203" pitchFamily="34" charset="0"/>
                  <a:cs typeface="Segoe UI" panose="020B0502040204020203" pitchFamily="34" charset="0"/>
                </a:rPr>
                <a:t>OneDrive</a:t>
              </a:r>
            </a:p>
          </p:txBody>
        </p:sp>
        <p:grpSp>
          <p:nvGrpSpPr>
            <p:cNvPr id="24" name="Group 23">
              <a:extLst>
                <a:ext uri="{FF2B5EF4-FFF2-40B4-BE49-F238E27FC236}">
                  <a16:creationId xmlns:a16="http://schemas.microsoft.com/office/drawing/2014/main" id="{D0A96423-4865-4BCB-89C4-93FC5DBE22F7}"/>
                </a:ext>
              </a:extLst>
            </p:cNvPr>
            <p:cNvGrpSpPr/>
            <p:nvPr/>
          </p:nvGrpSpPr>
          <p:grpSpPr>
            <a:xfrm>
              <a:off x="9859216" y="4083437"/>
              <a:ext cx="618419" cy="618419"/>
              <a:chOff x="10122667" y="2914515"/>
              <a:chExt cx="630820" cy="630820"/>
            </a:xfrm>
          </p:grpSpPr>
          <p:grpSp>
            <p:nvGrpSpPr>
              <p:cNvPr id="25" name="Group 24">
                <a:extLst>
                  <a:ext uri="{FF2B5EF4-FFF2-40B4-BE49-F238E27FC236}">
                    <a16:creationId xmlns:a16="http://schemas.microsoft.com/office/drawing/2014/main" id="{AF2F0768-7B07-484A-A8B5-AAB702C64E01}"/>
                  </a:ext>
                </a:extLst>
              </p:cNvPr>
              <p:cNvGrpSpPr/>
              <p:nvPr/>
            </p:nvGrpSpPr>
            <p:grpSpPr>
              <a:xfrm>
                <a:off x="10122667" y="2914515"/>
                <a:ext cx="630820" cy="630820"/>
                <a:chOff x="1231336" y="4144465"/>
                <a:chExt cx="1097280" cy="1097280"/>
              </a:xfrm>
              <a:solidFill>
                <a:schemeClr val="bg1"/>
              </a:solidFill>
            </p:grpSpPr>
            <p:sp>
              <p:nvSpPr>
                <p:cNvPr id="27" name="Oval 26">
                  <a:extLst>
                    <a:ext uri="{FF2B5EF4-FFF2-40B4-BE49-F238E27FC236}">
                      <a16:creationId xmlns:a16="http://schemas.microsoft.com/office/drawing/2014/main" id="{8D30E292-0729-4EAA-A421-23904F9F6F0B}"/>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AE6E069B-5FC8-417F-A1CD-7CD42B69C0AD}"/>
                    </a:ext>
                  </a:extLst>
                </p:cNvPr>
                <p:cNvSpPr/>
                <p:nvPr/>
              </p:nvSpPr>
              <p:spPr>
                <a:xfrm>
                  <a:off x="1231336" y="4144465"/>
                  <a:ext cx="1097280" cy="1097280"/>
                </a:xfrm>
                <a:prstGeom prst="arc">
                  <a:avLst/>
                </a:prstGeom>
                <a:noFill/>
                <a:ln w="381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pic>
            <p:nvPicPr>
              <p:cNvPr id="26" name="Graphic 88">
                <a:extLst>
                  <a:ext uri="{FF2B5EF4-FFF2-40B4-BE49-F238E27FC236}">
                    <a16:creationId xmlns:a16="http://schemas.microsoft.com/office/drawing/2014/main" id="{444AE444-EBB7-4476-B7BE-3C839867C2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59814" y="2951661"/>
                <a:ext cx="556529" cy="556529"/>
              </a:xfrm>
              <a:prstGeom prst="rect">
                <a:avLst/>
              </a:prstGeom>
            </p:spPr>
          </p:pic>
        </p:grpSp>
      </p:grpSp>
      <p:grpSp>
        <p:nvGrpSpPr>
          <p:cNvPr id="16" name="Group 15">
            <a:extLst>
              <a:ext uri="{FF2B5EF4-FFF2-40B4-BE49-F238E27FC236}">
                <a16:creationId xmlns:a16="http://schemas.microsoft.com/office/drawing/2014/main" id="{EBD73C10-2A4B-43BE-BD35-8ECFC8FFF09B}"/>
              </a:ext>
            </a:extLst>
          </p:cNvPr>
          <p:cNvGrpSpPr/>
          <p:nvPr/>
        </p:nvGrpSpPr>
        <p:grpSpPr>
          <a:xfrm>
            <a:off x="9538546" y="528626"/>
            <a:ext cx="1605824" cy="1452097"/>
            <a:chOff x="10783584" y="4083437"/>
            <a:chExt cx="1070701" cy="968202"/>
          </a:xfrm>
        </p:grpSpPr>
        <p:grpSp>
          <p:nvGrpSpPr>
            <p:cNvPr id="17" name="Group 16">
              <a:extLst>
                <a:ext uri="{FF2B5EF4-FFF2-40B4-BE49-F238E27FC236}">
                  <a16:creationId xmlns:a16="http://schemas.microsoft.com/office/drawing/2014/main" id="{0F860916-4D10-4B53-A231-5116E25A275B}"/>
                </a:ext>
              </a:extLst>
            </p:cNvPr>
            <p:cNvGrpSpPr/>
            <p:nvPr/>
          </p:nvGrpSpPr>
          <p:grpSpPr>
            <a:xfrm>
              <a:off x="11009723" y="4083437"/>
              <a:ext cx="618420" cy="618419"/>
              <a:chOff x="1977166" y="3649558"/>
              <a:chExt cx="1097280" cy="1097280"/>
            </a:xfrm>
          </p:grpSpPr>
          <p:pic>
            <p:nvPicPr>
              <p:cNvPr id="19" name="Graphic 82">
                <a:extLst>
                  <a:ext uri="{FF2B5EF4-FFF2-40B4-BE49-F238E27FC236}">
                    <a16:creationId xmlns:a16="http://schemas.microsoft.com/office/drawing/2014/main" id="{F0C5745F-A5D0-4D11-851D-783EB08161E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41779" y="3714172"/>
                <a:ext cx="968054" cy="968053"/>
              </a:xfrm>
              <a:prstGeom prst="rect">
                <a:avLst/>
              </a:prstGeom>
            </p:spPr>
          </p:pic>
          <p:grpSp>
            <p:nvGrpSpPr>
              <p:cNvPr id="20" name="Group 19">
                <a:extLst>
                  <a:ext uri="{FF2B5EF4-FFF2-40B4-BE49-F238E27FC236}">
                    <a16:creationId xmlns:a16="http://schemas.microsoft.com/office/drawing/2014/main" id="{656005AA-92F1-4963-92F8-7F4D2F5F3E40}"/>
                  </a:ext>
                </a:extLst>
              </p:cNvPr>
              <p:cNvGrpSpPr/>
              <p:nvPr/>
            </p:nvGrpSpPr>
            <p:grpSpPr>
              <a:xfrm>
                <a:off x="1977166" y="3649558"/>
                <a:ext cx="1097280" cy="1097280"/>
                <a:chOff x="1231336" y="4144465"/>
                <a:chExt cx="1097280" cy="1097280"/>
              </a:xfrm>
            </p:grpSpPr>
            <p:sp>
              <p:nvSpPr>
                <p:cNvPr id="21" name="Oval 20">
                  <a:extLst>
                    <a:ext uri="{FF2B5EF4-FFF2-40B4-BE49-F238E27FC236}">
                      <a16:creationId xmlns:a16="http://schemas.microsoft.com/office/drawing/2014/main" id="{18D3E867-CC42-4660-88DE-287E90BF81C2}"/>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Arc 21">
                  <a:extLst>
                    <a:ext uri="{FF2B5EF4-FFF2-40B4-BE49-F238E27FC236}">
                      <a16:creationId xmlns:a16="http://schemas.microsoft.com/office/drawing/2014/main" id="{CC115A63-BB72-4FED-8ABF-857533AD7FA1}"/>
                    </a:ext>
                  </a:extLst>
                </p:cNvPr>
                <p:cNvSpPr/>
                <p:nvPr/>
              </p:nvSpPr>
              <p:spPr>
                <a:xfrm>
                  <a:off x="1231336" y="4144465"/>
                  <a:ext cx="1097280" cy="1097280"/>
                </a:xfrm>
                <a:prstGeom prst="arc">
                  <a:avLst/>
                </a:prstGeom>
                <a:ln w="38100">
                  <a:solidFill>
                    <a:srgbClr val="03838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grpSp>
        <p:sp>
          <p:nvSpPr>
            <p:cNvPr id="18" name="Rectangle 17">
              <a:extLst>
                <a:ext uri="{FF2B5EF4-FFF2-40B4-BE49-F238E27FC236}">
                  <a16:creationId xmlns:a16="http://schemas.microsoft.com/office/drawing/2014/main" id="{0AEA80B8-8DED-4C62-BC56-D92FDA72B1F4}"/>
                </a:ext>
              </a:extLst>
            </p:cNvPr>
            <p:cNvSpPr/>
            <p:nvPr/>
          </p:nvSpPr>
          <p:spPr>
            <a:xfrm>
              <a:off x="10783584" y="4772976"/>
              <a:ext cx="1070701"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pPr>
              <a:r>
                <a:rPr lang="en-US" sz="2351">
                  <a:solidFill>
                    <a:srgbClr val="2F2F2F"/>
                  </a:solidFill>
                  <a:latin typeface="Segoe UI" panose="020B0502040204020203" pitchFamily="34" charset="0"/>
                  <a:cs typeface="Segoe UI" panose="020B0502040204020203" pitchFamily="34" charset="0"/>
                </a:rPr>
                <a:t>SharePoint</a:t>
              </a:r>
            </a:p>
          </p:txBody>
        </p:sp>
      </p:grpSp>
      <p:grpSp>
        <p:nvGrpSpPr>
          <p:cNvPr id="4" name="Group 3">
            <a:extLst>
              <a:ext uri="{FF2B5EF4-FFF2-40B4-BE49-F238E27FC236}">
                <a16:creationId xmlns:a16="http://schemas.microsoft.com/office/drawing/2014/main" id="{BA168303-2615-4A02-B179-43F1C4C03766}"/>
              </a:ext>
            </a:extLst>
          </p:cNvPr>
          <p:cNvGrpSpPr/>
          <p:nvPr/>
        </p:nvGrpSpPr>
        <p:grpSpPr>
          <a:xfrm>
            <a:off x="7708037" y="4159478"/>
            <a:ext cx="2298129" cy="1782345"/>
            <a:chOff x="7540049" y="909964"/>
            <a:chExt cx="1532086" cy="1188230"/>
          </a:xfrm>
        </p:grpSpPr>
        <p:pic>
          <p:nvPicPr>
            <p:cNvPr id="3" name="Picture 2" descr="Icon&#10;&#10;Description automatically generated">
              <a:extLst>
                <a:ext uri="{FF2B5EF4-FFF2-40B4-BE49-F238E27FC236}">
                  <a16:creationId xmlns:a16="http://schemas.microsoft.com/office/drawing/2014/main" id="{4A180EFA-8850-45D4-A8F4-F552B10863B7}"/>
                </a:ext>
              </a:extLst>
            </p:cNvPr>
            <p:cNvPicPr>
              <a:picLocks noChangeAspect="1"/>
            </p:cNvPicPr>
            <p:nvPr/>
          </p:nvPicPr>
          <p:blipFill>
            <a:blip r:embed="rId19"/>
            <a:stretch>
              <a:fillRect/>
            </a:stretch>
          </p:blipFill>
          <p:spPr>
            <a:xfrm>
              <a:off x="7994022" y="909964"/>
              <a:ext cx="621235" cy="621235"/>
            </a:xfrm>
            <a:prstGeom prst="rect">
              <a:avLst/>
            </a:prstGeom>
          </p:spPr>
        </p:pic>
        <p:sp>
          <p:nvSpPr>
            <p:cNvPr id="85" name="Rectangle 84">
              <a:extLst>
                <a:ext uri="{FF2B5EF4-FFF2-40B4-BE49-F238E27FC236}">
                  <a16:creationId xmlns:a16="http://schemas.microsoft.com/office/drawing/2014/main" id="{33429C3C-0CC1-4EAC-BCCD-1BD6C18DF997}"/>
                </a:ext>
              </a:extLst>
            </p:cNvPr>
            <p:cNvSpPr/>
            <p:nvPr/>
          </p:nvSpPr>
          <p:spPr>
            <a:xfrm>
              <a:off x="7540049" y="1602503"/>
              <a:ext cx="1532086" cy="49569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Azure</a:t>
              </a:r>
              <a:b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br>
              <a:r>
                <a:rPr lang="en-US" sz="2351">
                  <a:solidFill>
                    <a:srgbClr val="2F2F2F"/>
                  </a:solidFill>
                  <a:latin typeface="Segoe UI" panose="020B0502040204020203" pitchFamily="34" charset="0"/>
                  <a:ea typeface="Segoe UI" panose="020B0502040204020203" pitchFamily="34" charset="0"/>
                  <a:cs typeface="Segoe UI" panose="020B0502040204020203" pitchFamily="34" charset="0"/>
                </a:rPr>
                <a:t>Active Directory</a:t>
              </a:r>
            </a:p>
          </p:txBody>
        </p:sp>
      </p:grpSp>
      <p:grpSp>
        <p:nvGrpSpPr>
          <p:cNvPr id="81" name="Group 80">
            <a:extLst>
              <a:ext uri="{FF2B5EF4-FFF2-40B4-BE49-F238E27FC236}">
                <a16:creationId xmlns:a16="http://schemas.microsoft.com/office/drawing/2014/main" id="{141E6540-5DF3-4325-B214-AE6CA041191F}"/>
              </a:ext>
            </a:extLst>
          </p:cNvPr>
          <p:cNvGrpSpPr/>
          <p:nvPr/>
        </p:nvGrpSpPr>
        <p:grpSpPr>
          <a:xfrm>
            <a:off x="14281815" y="222723"/>
            <a:ext cx="4944114" cy="646331"/>
            <a:chOff x="5154686" y="4729279"/>
            <a:chExt cx="3296076" cy="430887"/>
          </a:xfrm>
        </p:grpSpPr>
        <p:sp>
          <p:nvSpPr>
            <p:cNvPr id="82" name="Rectangle 81">
              <a:extLst>
                <a:ext uri="{FF2B5EF4-FFF2-40B4-BE49-F238E27FC236}">
                  <a16:creationId xmlns:a16="http://schemas.microsoft.com/office/drawing/2014/main" id="{370D09F6-B158-4AE1-A3CA-E90018E02838}"/>
                </a:ext>
              </a:extLst>
            </p:cNvPr>
            <p:cNvSpPr/>
            <p:nvPr/>
          </p:nvSpPr>
          <p:spPr>
            <a:xfrm>
              <a:off x="5540980" y="4729279"/>
              <a:ext cx="2909782" cy="430887"/>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0100" fontAlgn="base">
                <a:spcBef>
                  <a:spcPts val="1470"/>
                </a:spcBef>
                <a:spcAft>
                  <a:spcPct val="0"/>
                </a:spcAft>
                <a:defRPr/>
              </a:pPr>
              <a:r>
                <a:rPr lang="en-US" sz="3600">
                  <a:solidFill>
                    <a:prstClr val="black"/>
                  </a:solidFill>
                  <a:latin typeface="Segoe UI Semibold"/>
                  <a:cs typeface="Segoe UI" pitchFamily="34" charset="0"/>
                </a:rPr>
                <a:t>Microsoft 365</a:t>
              </a:r>
            </a:p>
          </p:txBody>
        </p:sp>
        <p:pic>
          <p:nvPicPr>
            <p:cNvPr id="83" name="Picture 82" descr="Shape, square&#10;&#10;Description automatically generated">
              <a:extLst>
                <a:ext uri="{FF2B5EF4-FFF2-40B4-BE49-F238E27FC236}">
                  <a16:creationId xmlns:a16="http://schemas.microsoft.com/office/drawing/2014/main" id="{A0F66E23-E68B-4475-A16D-F5833A924029}"/>
                </a:ext>
              </a:extLst>
            </p:cNvPr>
            <p:cNvPicPr>
              <a:picLocks noChangeAspect="1"/>
            </p:cNvPicPr>
            <p:nvPr/>
          </p:nvPicPr>
          <p:blipFill>
            <a:blip r:embed="rId20"/>
            <a:stretch>
              <a:fillRect/>
            </a:stretch>
          </p:blipFill>
          <p:spPr>
            <a:xfrm>
              <a:off x="5154686" y="4793534"/>
              <a:ext cx="333157" cy="333157"/>
            </a:xfrm>
            <a:prstGeom prst="rect">
              <a:avLst/>
            </a:prstGeom>
          </p:spPr>
        </p:pic>
      </p:grpSp>
      <p:grpSp>
        <p:nvGrpSpPr>
          <p:cNvPr id="99" name="Group 98">
            <a:extLst>
              <a:ext uri="{FF2B5EF4-FFF2-40B4-BE49-F238E27FC236}">
                <a16:creationId xmlns:a16="http://schemas.microsoft.com/office/drawing/2014/main" id="{AFA03AEB-D1B9-43D0-8E87-16EAA918FF6D}"/>
              </a:ext>
            </a:extLst>
          </p:cNvPr>
          <p:cNvGrpSpPr/>
          <p:nvPr/>
        </p:nvGrpSpPr>
        <p:grpSpPr>
          <a:xfrm>
            <a:off x="12085553" y="4095293"/>
            <a:ext cx="927669" cy="1452099"/>
            <a:chOff x="7585043" y="4083437"/>
            <a:chExt cx="618533" cy="968202"/>
          </a:xfrm>
        </p:grpSpPr>
        <p:sp>
          <p:nvSpPr>
            <p:cNvPr id="100" name="Rectangle 99">
              <a:extLst>
                <a:ext uri="{FF2B5EF4-FFF2-40B4-BE49-F238E27FC236}">
                  <a16:creationId xmlns:a16="http://schemas.microsoft.com/office/drawing/2014/main" id="{12AB269B-A104-4475-8CBC-BC611E90A1A9}"/>
                </a:ext>
              </a:extLst>
            </p:cNvPr>
            <p:cNvSpPr/>
            <p:nvPr/>
          </p:nvSpPr>
          <p:spPr>
            <a:xfrm>
              <a:off x="7602073" y="4772976"/>
              <a:ext cx="584473"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dirty="0" err="1">
                  <a:solidFill>
                    <a:srgbClr val="2F2F2F"/>
                  </a:solidFill>
                  <a:latin typeface="Segoe UI" panose="020B0502040204020203" pitchFamily="34" charset="0"/>
                  <a:ea typeface="Segoe UI" panose="020B0502040204020203" pitchFamily="34" charset="0"/>
                  <a:cs typeface="Segoe UI" panose="020B0502040204020203" pitchFamily="34" charset="0"/>
                </a:rPr>
                <a:t>ToDo</a:t>
              </a:r>
              <a:endParaRPr lang="en-US" sz="2351" dirty="0">
                <a:solidFill>
                  <a:srgbClr val="2F2F2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01" name="Group 100">
              <a:extLst>
                <a:ext uri="{FF2B5EF4-FFF2-40B4-BE49-F238E27FC236}">
                  <a16:creationId xmlns:a16="http://schemas.microsoft.com/office/drawing/2014/main" id="{422E7608-44C9-4791-A961-5FA616AAF2BD}"/>
                </a:ext>
              </a:extLst>
            </p:cNvPr>
            <p:cNvGrpSpPr/>
            <p:nvPr/>
          </p:nvGrpSpPr>
          <p:grpSpPr>
            <a:xfrm>
              <a:off x="7585043" y="4083437"/>
              <a:ext cx="618533" cy="618533"/>
              <a:chOff x="7503896" y="3184672"/>
              <a:chExt cx="630820" cy="630820"/>
            </a:xfrm>
          </p:grpSpPr>
          <p:grpSp>
            <p:nvGrpSpPr>
              <p:cNvPr id="102" name="Group 101">
                <a:extLst>
                  <a:ext uri="{FF2B5EF4-FFF2-40B4-BE49-F238E27FC236}">
                    <a16:creationId xmlns:a16="http://schemas.microsoft.com/office/drawing/2014/main" id="{90B4E279-73F1-43D8-B24B-481ACE6DFED0}"/>
                  </a:ext>
                </a:extLst>
              </p:cNvPr>
              <p:cNvGrpSpPr/>
              <p:nvPr/>
            </p:nvGrpSpPr>
            <p:grpSpPr>
              <a:xfrm>
                <a:off x="7503896" y="3184672"/>
                <a:ext cx="630820" cy="630820"/>
                <a:chOff x="1231336" y="4144465"/>
                <a:chExt cx="1097280" cy="1097280"/>
              </a:xfrm>
            </p:grpSpPr>
            <p:sp>
              <p:nvSpPr>
                <p:cNvPr id="104" name="Oval 103">
                  <a:extLst>
                    <a:ext uri="{FF2B5EF4-FFF2-40B4-BE49-F238E27FC236}">
                      <a16:creationId xmlns:a16="http://schemas.microsoft.com/office/drawing/2014/main" id="{DA26559A-6C89-4F04-8EF8-80555B182D85}"/>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Arc 104">
                  <a:extLst>
                    <a:ext uri="{FF2B5EF4-FFF2-40B4-BE49-F238E27FC236}">
                      <a16:creationId xmlns:a16="http://schemas.microsoft.com/office/drawing/2014/main" id="{BFD5C0B7-ACF3-4792-AAAD-18E9C0A7E30F}"/>
                    </a:ext>
                  </a:extLst>
                </p:cNvPr>
                <p:cNvSpPr/>
                <p:nvPr/>
              </p:nvSpPr>
              <p:spPr>
                <a:xfrm>
                  <a:off x="1231336" y="4144465"/>
                  <a:ext cx="1097280" cy="1097280"/>
                </a:xfrm>
                <a:prstGeom prst="arc">
                  <a:avLst/>
                </a:prstGeom>
                <a:ln w="38100">
                  <a:solidFill>
                    <a:srgbClr val="4D7C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pic>
            <p:nvPicPr>
              <p:cNvPr id="103" name="Graphic 53">
                <a:extLst>
                  <a:ext uri="{FF2B5EF4-FFF2-40B4-BE49-F238E27FC236}">
                    <a16:creationId xmlns:a16="http://schemas.microsoft.com/office/drawing/2014/main" id="{855318DB-3E00-4A33-9F0C-F820AC8AD0CC}"/>
                  </a:ext>
                </a:extLst>
              </p:cNvPr>
              <p:cNvPicPr>
                <a:picLocks noChangeAspect="1"/>
              </p:cNvPicPr>
              <p:nvPr/>
            </p:nvPicPr>
            <p:blipFill>
              <a:blip r:embed="rId21">
                <a:extLst>
                  <a:ext uri="{837473B0-CC2E-450A-ABE3-18F120FF3D39}">
                    <a1611:picAttrSrcUrl xmlns:a1611="http://schemas.microsoft.com/office/drawing/2016/11/main" r:id="rId22"/>
                  </a:ext>
                </a:extLst>
              </a:blip>
              <a:srcRect/>
              <a:stretch/>
            </p:blipFill>
            <p:spPr>
              <a:xfrm>
                <a:off x="7588021" y="3292438"/>
                <a:ext cx="423011" cy="423011"/>
              </a:xfrm>
              <a:prstGeom prst="rect">
                <a:avLst/>
              </a:prstGeom>
            </p:spPr>
          </p:pic>
        </p:grpSp>
      </p:grpSp>
      <p:grpSp>
        <p:nvGrpSpPr>
          <p:cNvPr id="106" name="Group 105">
            <a:extLst>
              <a:ext uri="{FF2B5EF4-FFF2-40B4-BE49-F238E27FC236}">
                <a16:creationId xmlns:a16="http://schemas.microsoft.com/office/drawing/2014/main" id="{7A8B9D35-E03E-44A6-A6FC-69E17DAB566E}"/>
              </a:ext>
            </a:extLst>
          </p:cNvPr>
          <p:cNvGrpSpPr/>
          <p:nvPr/>
        </p:nvGrpSpPr>
        <p:grpSpPr>
          <a:xfrm>
            <a:off x="11251612" y="6248537"/>
            <a:ext cx="1256626" cy="1452099"/>
            <a:chOff x="8540928" y="4083437"/>
            <a:chExt cx="837870" cy="968202"/>
          </a:xfrm>
        </p:grpSpPr>
        <p:sp>
          <p:nvSpPr>
            <p:cNvPr id="107" name="Rectangle 106">
              <a:extLst>
                <a:ext uri="{FF2B5EF4-FFF2-40B4-BE49-F238E27FC236}">
                  <a16:creationId xmlns:a16="http://schemas.microsoft.com/office/drawing/2014/main" id="{62459AF3-58A2-4F53-BBEF-1533CD62B7F6}"/>
                </a:ext>
              </a:extLst>
            </p:cNvPr>
            <p:cNvSpPr/>
            <p:nvPr/>
          </p:nvSpPr>
          <p:spPr>
            <a:xfrm>
              <a:off x="8540928" y="4772976"/>
              <a:ext cx="837870"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dirty="0">
                  <a:solidFill>
                    <a:srgbClr val="2F2F2F"/>
                  </a:solidFill>
                  <a:latin typeface="Segoe UI" panose="020B0502040204020203" pitchFamily="34" charset="0"/>
                  <a:ea typeface="Segoe UI" panose="020B0502040204020203" pitchFamily="34" charset="0"/>
                  <a:cs typeface="Segoe UI" panose="020B0502040204020203" pitchFamily="34" charset="0"/>
                </a:rPr>
                <a:t>Yammer</a:t>
              </a:r>
            </a:p>
          </p:txBody>
        </p:sp>
        <p:grpSp>
          <p:nvGrpSpPr>
            <p:cNvPr id="108" name="Group 107">
              <a:extLst>
                <a:ext uri="{FF2B5EF4-FFF2-40B4-BE49-F238E27FC236}">
                  <a16:creationId xmlns:a16="http://schemas.microsoft.com/office/drawing/2014/main" id="{1E2DB6C5-9AFA-4C8D-989A-356F4EE59C39}"/>
                </a:ext>
              </a:extLst>
            </p:cNvPr>
            <p:cNvGrpSpPr/>
            <p:nvPr/>
          </p:nvGrpSpPr>
          <p:grpSpPr>
            <a:xfrm>
              <a:off x="8650596" y="4083437"/>
              <a:ext cx="618533" cy="618533"/>
              <a:chOff x="8755634" y="3191425"/>
              <a:chExt cx="630820" cy="630820"/>
            </a:xfrm>
          </p:grpSpPr>
          <p:grpSp>
            <p:nvGrpSpPr>
              <p:cNvPr id="109" name="Group 108">
                <a:extLst>
                  <a:ext uri="{FF2B5EF4-FFF2-40B4-BE49-F238E27FC236}">
                    <a16:creationId xmlns:a16="http://schemas.microsoft.com/office/drawing/2014/main" id="{8244CF70-F15F-461E-9361-3266B73D32BE}"/>
                  </a:ext>
                </a:extLst>
              </p:cNvPr>
              <p:cNvGrpSpPr/>
              <p:nvPr/>
            </p:nvGrpSpPr>
            <p:grpSpPr>
              <a:xfrm>
                <a:off x="8755634" y="3191425"/>
                <a:ext cx="630820" cy="630820"/>
                <a:chOff x="1231336" y="4144465"/>
                <a:chExt cx="1097280" cy="1097280"/>
              </a:xfrm>
            </p:grpSpPr>
            <p:sp>
              <p:nvSpPr>
                <p:cNvPr id="111" name="Oval 110">
                  <a:extLst>
                    <a:ext uri="{FF2B5EF4-FFF2-40B4-BE49-F238E27FC236}">
                      <a16:creationId xmlns:a16="http://schemas.microsoft.com/office/drawing/2014/main" id="{7E5C280B-8A40-4432-AC6C-7E1274765753}"/>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Arc 111">
                  <a:extLst>
                    <a:ext uri="{FF2B5EF4-FFF2-40B4-BE49-F238E27FC236}">
                      <a16:creationId xmlns:a16="http://schemas.microsoft.com/office/drawing/2014/main" id="{D32A94BA-65CD-4532-B64C-D8AB41A1BB2C}"/>
                    </a:ext>
                  </a:extLst>
                </p:cNvPr>
                <p:cNvSpPr/>
                <p:nvPr/>
              </p:nvSpPr>
              <p:spPr>
                <a:xfrm>
                  <a:off x="1231336" y="4144465"/>
                  <a:ext cx="1097280" cy="1097280"/>
                </a:xfrm>
                <a:prstGeom prst="arc">
                  <a:avLst/>
                </a:prstGeom>
                <a:ln w="38100">
                  <a:solidFill>
                    <a:srgbClr val="04509B"/>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pic>
            <p:nvPicPr>
              <p:cNvPr id="110" name="Graphic 49">
                <a:extLst>
                  <a:ext uri="{FF2B5EF4-FFF2-40B4-BE49-F238E27FC236}">
                    <a16:creationId xmlns:a16="http://schemas.microsoft.com/office/drawing/2014/main" id="{0BE1DAD3-FD0A-4E60-A767-8999E43C96C8}"/>
                  </a:ext>
                </a:extLst>
              </p:cNvPr>
              <p:cNvPicPr>
                <a:picLocks noChangeAspect="1"/>
              </p:cNvPicPr>
              <p:nvPr/>
            </p:nvPicPr>
            <p:blipFill>
              <a:blip r:embed="rId23"/>
              <a:srcRect/>
              <a:stretch/>
            </p:blipFill>
            <p:spPr>
              <a:xfrm>
                <a:off x="8829376" y="3291469"/>
                <a:ext cx="441776" cy="430733"/>
              </a:xfrm>
              <a:prstGeom prst="rect">
                <a:avLst/>
              </a:prstGeom>
            </p:spPr>
          </p:pic>
        </p:grpSp>
      </p:grpSp>
    </p:spTree>
    <p:extLst>
      <p:ext uri="{BB962C8B-B14F-4D97-AF65-F5344CB8AC3E}">
        <p14:creationId xmlns:p14="http://schemas.microsoft.com/office/powerpoint/2010/main" val="350366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7BE2652A-8E68-4CF2-9C87-C0DFFB2B7F85}"/>
              </a:ext>
            </a:extLst>
          </p:cNvPr>
          <p:cNvGrpSpPr/>
          <p:nvPr/>
        </p:nvGrpSpPr>
        <p:grpSpPr>
          <a:xfrm>
            <a:off x="7657101" y="2332415"/>
            <a:ext cx="927499" cy="1452097"/>
            <a:chOff x="896912" y="4083437"/>
            <a:chExt cx="618420" cy="968202"/>
          </a:xfrm>
        </p:grpSpPr>
        <p:grpSp>
          <p:nvGrpSpPr>
            <p:cNvPr id="59" name="Group 58">
              <a:extLst>
                <a:ext uri="{FF2B5EF4-FFF2-40B4-BE49-F238E27FC236}">
                  <a16:creationId xmlns:a16="http://schemas.microsoft.com/office/drawing/2014/main" id="{02BC6386-6C6F-4FC7-A64E-4DB51BAF4D6E}"/>
                </a:ext>
              </a:extLst>
            </p:cNvPr>
            <p:cNvGrpSpPr/>
            <p:nvPr/>
          </p:nvGrpSpPr>
          <p:grpSpPr>
            <a:xfrm>
              <a:off x="896912" y="4083437"/>
              <a:ext cx="618420" cy="618420"/>
              <a:chOff x="593455" y="2083137"/>
              <a:chExt cx="1097280" cy="1097280"/>
            </a:xfrm>
          </p:grpSpPr>
          <p:pic>
            <p:nvPicPr>
              <p:cNvPr id="61" name="Graphic 59">
                <a:extLst>
                  <a:ext uri="{FF2B5EF4-FFF2-40B4-BE49-F238E27FC236}">
                    <a16:creationId xmlns:a16="http://schemas.microsoft.com/office/drawing/2014/main" id="{3C0266DD-5450-4097-A152-E89DFC0C1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447" y="2147749"/>
                <a:ext cx="968055" cy="968055"/>
              </a:xfrm>
              <a:prstGeom prst="rect">
                <a:avLst/>
              </a:prstGeom>
            </p:spPr>
          </p:pic>
          <p:sp>
            <p:nvSpPr>
              <p:cNvPr id="62" name="Oval 61">
                <a:extLst>
                  <a:ext uri="{FF2B5EF4-FFF2-40B4-BE49-F238E27FC236}">
                    <a16:creationId xmlns:a16="http://schemas.microsoft.com/office/drawing/2014/main" id="{B7021C3F-6263-4678-93BB-868EC364F89A}"/>
                  </a:ext>
                </a:extLst>
              </p:cNvPr>
              <p:cNvSpPr/>
              <p:nvPr/>
            </p:nvSpPr>
            <p:spPr bwMode="auto">
              <a:xfrm>
                <a:off x="593455"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Arc 62">
                <a:extLst>
                  <a:ext uri="{FF2B5EF4-FFF2-40B4-BE49-F238E27FC236}">
                    <a16:creationId xmlns:a16="http://schemas.microsoft.com/office/drawing/2014/main" id="{7A8AD9E6-268E-4A23-92B5-710846CBFCE5}"/>
                  </a:ext>
                </a:extLst>
              </p:cNvPr>
              <p:cNvSpPr/>
              <p:nvPr/>
            </p:nvSpPr>
            <p:spPr>
              <a:xfrm>
                <a:off x="593455" y="2083137"/>
                <a:ext cx="1097280" cy="1097280"/>
              </a:xfrm>
              <a:prstGeom prst="arc">
                <a:avLst/>
              </a:prstGeom>
              <a:ln w="38100">
                <a:solidFill>
                  <a:srgbClr val="185ABD"/>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60" name="Rectangle 59">
              <a:extLst>
                <a:ext uri="{FF2B5EF4-FFF2-40B4-BE49-F238E27FC236}">
                  <a16:creationId xmlns:a16="http://schemas.microsoft.com/office/drawing/2014/main" id="{B02B8350-B48F-49E3-824B-CB4CA04ACFF2}"/>
                </a:ext>
              </a:extLst>
            </p:cNvPr>
            <p:cNvSpPr/>
            <p:nvPr/>
          </p:nvSpPr>
          <p:spPr>
            <a:xfrm>
              <a:off x="901380" y="4772976"/>
              <a:ext cx="609483"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Word</a:t>
              </a:r>
            </a:p>
          </p:txBody>
        </p:sp>
      </p:grpSp>
      <p:grpSp>
        <p:nvGrpSpPr>
          <p:cNvPr id="16" name="Group 15">
            <a:extLst>
              <a:ext uri="{FF2B5EF4-FFF2-40B4-BE49-F238E27FC236}">
                <a16:creationId xmlns:a16="http://schemas.microsoft.com/office/drawing/2014/main" id="{EBD73C10-2A4B-43BE-BD35-8ECFC8FFF09B}"/>
              </a:ext>
            </a:extLst>
          </p:cNvPr>
          <p:cNvGrpSpPr/>
          <p:nvPr/>
        </p:nvGrpSpPr>
        <p:grpSpPr>
          <a:xfrm>
            <a:off x="8392077" y="2332415"/>
            <a:ext cx="1605824" cy="1452097"/>
            <a:chOff x="10783584" y="4083437"/>
            <a:chExt cx="1070701" cy="968202"/>
          </a:xfrm>
        </p:grpSpPr>
        <p:grpSp>
          <p:nvGrpSpPr>
            <p:cNvPr id="17" name="Group 16">
              <a:extLst>
                <a:ext uri="{FF2B5EF4-FFF2-40B4-BE49-F238E27FC236}">
                  <a16:creationId xmlns:a16="http://schemas.microsoft.com/office/drawing/2014/main" id="{0F860916-4D10-4B53-A231-5116E25A275B}"/>
                </a:ext>
              </a:extLst>
            </p:cNvPr>
            <p:cNvGrpSpPr/>
            <p:nvPr/>
          </p:nvGrpSpPr>
          <p:grpSpPr>
            <a:xfrm>
              <a:off x="11009723" y="4083437"/>
              <a:ext cx="618420" cy="618419"/>
              <a:chOff x="1977166" y="3649558"/>
              <a:chExt cx="1097280" cy="1097280"/>
            </a:xfrm>
          </p:grpSpPr>
          <p:pic>
            <p:nvPicPr>
              <p:cNvPr id="19" name="Graphic 82">
                <a:extLst>
                  <a:ext uri="{FF2B5EF4-FFF2-40B4-BE49-F238E27FC236}">
                    <a16:creationId xmlns:a16="http://schemas.microsoft.com/office/drawing/2014/main" id="{F0C5745F-A5D0-4D11-851D-783EB08161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1779" y="3714172"/>
                <a:ext cx="968054" cy="968053"/>
              </a:xfrm>
              <a:prstGeom prst="rect">
                <a:avLst/>
              </a:prstGeom>
            </p:spPr>
          </p:pic>
          <p:grpSp>
            <p:nvGrpSpPr>
              <p:cNvPr id="20" name="Group 19">
                <a:extLst>
                  <a:ext uri="{FF2B5EF4-FFF2-40B4-BE49-F238E27FC236}">
                    <a16:creationId xmlns:a16="http://schemas.microsoft.com/office/drawing/2014/main" id="{656005AA-92F1-4963-92F8-7F4D2F5F3E40}"/>
                  </a:ext>
                </a:extLst>
              </p:cNvPr>
              <p:cNvGrpSpPr/>
              <p:nvPr/>
            </p:nvGrpSpPr>
            <p:grpSpPr>
              <a:xfrm>
                <a:off x="1977166" y="3649558"/>
                <a:ext cx="1097280" cy="1097280"/>
                <a:chOff x="1231336" y="4144465"/>
                <a:chExt cx="1097280" cy="1097280"/>
              </a:xfrm>
            </p:grpSpPr>
            <p:sp>
              <p:nvSpPr>
                <p:cNvPr id="21" name="Oval 20">
                  <a:extLst>
                    <a:ext uri="{FF2B5EF4-FFF2-40B4-BE49-F238E27FC236}">
                      <a16:creationId xmlns:a16="http://schemas.microsoft.com/office/drawing/2014/main" id="{18D3E867-CC42-4660-88DE-287E90BF81C2}"/>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Arc 21">
                  <a:extLst>
                    <a:ext uri="{FF2B5EF4-FFF2-40B4-BE49-F238E27FC236}">
                      <a16:creationId xmlns:a16="http://schemas.microsoft.com/office/drawing/2014/main" id="{CC115A63-BB72-4FED-8ABF-857533AD7FA1}"/>
                    </a:ext>
                  </a:extLst>
                </p:cNvPr>
                <p:cNvSpPr/>
                <p:nvPr/>
              </p:nvSpPr>
              <p:spPr>
                <a:xfrm>
                  <a:off x="1231336" y="4144465"/>
                  <a:ext cx="1097280" cy="1097280"/>
                </a:xfrm>
                <a:prstGeom prst="arc">
                  <a:avLst/>
                </a:prstGeom>
                <a:ln w="38100">
                  <a:solidFill>
                    <a:srgbClr val="03838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grpSp>
        <p:sp>
          <p:nvSpPr>
            <p:cNvPr id="18" name="Rectangle 17">
              <a:extLst>
                <a:ext uri="{FF2B5EF4-FFF2-40B4-BE49-F238E27FC236}">
                  <a16:creationId xmlns:a16="http://schemas.microsoft.com/office/drawing/2014/main" id="{0AEA80B8-8DED-4C62-BC56-D92FDA72B1F4}"/>
                </a:ext>
              </a:extLst>
            </p:cNvPr>
            <p:cNvSpPr/>
            <p:nvPr/>
          </p:nvSpPr>
          <p:spPr>
            <a:xfrm>
              <a:off x="10783584" y="4772976"/>
              <a:ext cx="1070701"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pPr>
              <a:r>
                <a:rPr lang="en-US" sz="2351">
                  <a:solidFill>
                    <a:schemeClr val="bg1"/>
                  </a:solidFill>
                  <a:latin typeface="Segoe UI" panose="020B0502040204020203" pitchFamily="34" charset="0"/>
                  <a:cs typeface="Segoe UI" panose="020B0502040204020203" pitchFamily="34" charset="0"/>
                </a:rPr>
                <a:t>SharePoint</a:t>
              </a:r>
            </a:p>
          </p:txBody>
        </p:sp>
      </p:grpSp>
      <p:grpSp>
        <p:nvGrpSpPr>
          <p:cNvPr id="33" name="Group 32">
            <a:extLst>
              <a:ext uri="{FF2B5EF4-FFF2-40B4-BE49-F238E27FC236}">
                <a16:creationId xmlns:a16="http://schemas.microsoft.com/office/drawing/2014/main" id="{3ED67AB0-C846-4491-A9F3-EF10A989F5DC}"/>
              </a:ext>
            </a:extLst>
          </p:cNvPr>
          <p:cNvGrpSpPr/>
          <p:nvPr/>
        </p:nvGrpSpPr>
        <p:grpSpPr>
          <a:xfrm>
            <a:off x="6797328" y="3152852"/>
            <a:ext cx="927497" cy="1452097"/>
            <a:chOff x="1925434" y="4083437"/>
            <a:chExt cx="618419" cy="968202"/>
          </a:xfrm>
        </p:grpSpPr>
        <p:grpSp>
          <p:nvGrpSpPr>
            <p:cNvPr id="54" name="Group 53">
              <a:extLst>
                <a:ext uri="{FF2B5EF4-FFF2-40B4-BE49-F238E27FC236}">
                  <a16:creationId xmlns:a16="http://schemas.microsoft.com/office/drawing/2014/main" id="{3126A0CB-3B62-4CC2-B300-A7D64CB43914}"/>
                </a:ext>
              </a:extLst>
            </p:cNvPr>
            <p:cNvGrpSpPr/>
            <p:nvPr/>
          </p:nvGrpSpPr>
          <p:grpSpPr>
            <a:xfrm>
              <a:off x="1925434" y="4083437"/>
              <a:ext cx="618419" cy="618419"/>
              <a:chOff x="1977166" y="2083137"/>
              <a:chExt cx="1097280" cy="1097280"/>
            </a:xfrm>
          </p:grpSpPr>
          <p:sp>
            <p:nvSpPr>
              <p:cNvPr id="56" name="Oval 55">
                <a:extLst>
                  <a:ext uri="{FF2B5EF4-FFF2-40B4-BE49-F238E27FC236}">
                    <a16:creationId xmlns:a16="http://schemas.microsoft.com/office/drawing/2014/main" id="{EC453D6E-D4F4-4D7C-8FC7-F4DC16AB3738}"/>
                  </a:ext>
                </a:extLst>
              </p:cNvPr>
              <p:cNvSpPr/>
              <p:nvPr/>
            </p:nvSpPr>
            <p:spPr bwMode="auto">
              <a:xfrm>
                <a:off x="1977166"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 name="Graphic 57">
                <a:extLst>
                  <a:ext uri="{FF2B5EF4-FFF2-40B4-BE49-F238E27FC236}">
                    <a16:creationId xmlns:a16="http://schemas.microsoft.com/office/drawing/2014/main" id="{FAAE661C-AB36-4322-A1CA-8709B2832F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0157" y="2147750"/>
                <a:ext cx="968055" cy="968055"/>
              </a:xfrm>
              <a:prstGeom prst="rect">
                <a:avLst/>
              </a:prstGeom>
            </p:spPr>
          </p:pic>
          <p:sp>
            <p:nvSpPr>
              <p:cNvPr id="58" name="Arc 57">
                <a:extLst>
                  <a:ext uri="{FF2B5EF4-FFF2-40B4-BE49-F238E27FC236}">
                    <a16:creationId xmlns:a16="http://schemas.microsoft.com/office/drawing/2014/main" id="{EF8D53E0-55C3-410D-B8F1-D84FA8C36519}"/>
                  </a:ext>
                </a:extLst>
              </p:cNvPr>
              <p:cNvSpPr/>
              <p:nvPr/>
            </p:nvSpPr>
            <p:spPr>
              <a:xfrm>
                <a:off x="1977166" y="2083137"/>
                <a:ext cx="1097280" cy="1097280"/>
              </a:xfrm>
              <a:prstGeom prst="arc">
                <a:avLst/>
              </a:prstGeom>
              <a:ln w="38100">
                <a:solidFill>
                  <a:srgbClr val="107C4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55" name="Rectangle 54">
              <a:extLst>
                <a:ext uri="{FF2B5EF4-FFF2-40B4-BE49-F238E27FC236}">
                  <a16:creationId xmlns:a16="http://schemas.microsoft.com/office/drawing/2014/main" id="{3FF48CB3-B3D1-41DB-9AED-061910004E91}"/>
                </a:ext>
              </a:extLst>
            </p:cNvPr>
            <p:cNvSpPr/>
            <p:nvPr/>
          </p:nvSpPr>
          <p:spPr>
            <a:xfrm>
              <a:off x="1953692" y="4772976"/>
              <a:ext cx="561900"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Excel</a:t>
              </a:r>
            </a:p>
          </p:txBody>
        </p:sp>
      </p:grpSp>
      <p:grpSp>
        <p:nvGrpSpPr>
          <p:cNvPr id="15" name="Group 14">
            <a:extLst>
              <a:ext uri="{FF2B5EF4-FFF2-40B4-BE49-F238E27FC236}">
                <a16:creationId xmlns:a16="http://schemas.microsoft.com/office/drawing/2014/main" id="{C890EEFE-B570-49EA-B066-CF7C267B71D9}"/>
              </a:ext>
            </a:extLst>
          </p:cNvPr>
          <p:cNvGrpSpPr/>
          <p:nvPr/>
        </p:nvGrpSpPr>
        <p:grpSpPr>
          <a:xfrm>
            <a:off x="9433518" y="2918450"/>
            <a:ext cx="1428404" cy="1452097"/>
            <a:chOff x="9692223" y="4083437"/>
            <a:chExt cx="952405" cy="968202"/>
          </a:xfrm>
        </p:grpSpPr>
        <p:sp>
          <p:nvSpPr>
            <p:cNvPr id="23" name="Rectangle 22">
              <a:extLst>
                <a:ext uri="{FF2B5EF4-FFF2-40B4-BE49-F238E27FC236}">
                  <a16:creationId xmlns:a16="http://schemas.microsoft.com/office/drawing/2014/main" id="{554FCAB5-FC28-419F-8D0F-5519946F062C}"/>
                </a:ext>
              </a:extLst>
            </p:cNvPr>
            <p:cNvSpPr/>
            <p:nvPr/>
          </p:nvSpPr>
          <p:spPr>
            <a:xfrm>
              <a:off x="9692223" y="4772976"/>
              <a:ext cx="952405"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pPr>
              <a:r>
                <a:rPr lang="en-US" sz="2351" dirty="0">
                  <a:solidFill>
                    <a:schemeClr val="bg1"/>
                  </a:solidFill>
                  <a:latin typeface="Segoe UI" panose="020B0502040204020203" pitchFamily="34" charset="0"/>
                  <a:cs typeface="Segoe UI" panose="020B0502040204020203" pitchFamily="34" charset="0"/>
                </a:rPr>
                <a:t>OneDrive</a:t>
              </a:r>
            </a:p>
          </p:txBody>
        </p:sp>
        <p:grpSp>
          <p:nvGrpSpPr>
            <p:cNvPr id="24" name="Group 23">
              <a:extLst>
                <a:ext uri="{FF2B5EF4-FFF2-40B4-BE49-F238E27FC236}">
                  <a16:creationId xmlns:a16="http://schemas.microsoft.com/office/drawing/2014/main" id="{D0A96423-4865-4BCB-89C4-93FC5DBE22F7}"/>
                </a:ext>
              </a:extLst>
            </p:cNvPr>
            <p:cNvGrpSpPr/>
            <p:nvPr/>
          </p:nvGrpSpPr>
          <p:grpSpPr>
            <a:xfrm>
              <a:off x="9859216" y="4083437"/>
              <a:ext cx="618419" cy="618419"/>
              <a:chOff x="10122667" y="2914515"/>
              <a:chExt cx="630820" cy="630820"/>
            </a:xfrm>
          </p:grpSpPr>
          <p:grpSp>
            <p:nvGrpSpPr>
              <p:cNvPr id="25" name="Group 24">
                <a:extLst>
                  <a:ext uri="{FF2B5EF4-FFF2-40B4-BE49-F238E27FC236}">
                    <a16:creationId xmlns:a16="http://schemas.microsoft.com/office/drawing/2014/main" id="{AF2F0768-7B07-484A-A8B5-AAB702C64E01}"/>
                  </a:ext>
                </a:extLst>
              </p:cNvPr>
              <p:cNvGrpSpPr/>
              <p:nvPr/>
            </p:nvGrpSpPr>
            <p:grpSpPr>
              <a:xfrm>
                <a:off x="10122667" y="2914515"/>
                <a:ext cx="630820" cy="630820"/>
                <a:chOff x="1231336" y="4144465"/>
                <a:chExt cx="1097280" cy="1097280"/>
              </a:xfrm>
              <a:solidFill>
                <a:schemeClr val="bg1"/>
              </a:solidFill>
            </p:grpSpPr>
            <p:sp>
              <p:nvSpPr>
                <p:cNvPr id="27" name="Oval 26">
                  <a:extLst>
                    <a:ext uri="{FF2B5EF4-FFF2-40B4-BE49-F238E27FC236}">
                      <a16:creationId xmlns:a16="http://schemas.microsoft.com/office/drawing/2014/main" id="{8D30E292-0729-4EAA-A421-23904F9F6F0B}"/>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Arc 27">
                  <a:extLst>
                    <a:ext uri="{FF2B5EF4-FFF2-40B4-BE49-F238E27FC236}">
                      <a16:creationId xmlns:a16="http://schemas.microsoft.com/office/drawing/2014/main" id="{AE6E069B-5FC8-417F-A1CD-7CD42B69C0AD}"/>
                    </a:ext>
                  </a:extLst>
                </p:cNvPr>
                <p:cNvSpPr/>
                <p:nvPr/>
              </p:nvSpPr>
              <p:spPr>
                <a:xfrm>
                  <a:off x="1231336" y="4144465"/>
                  <a:ext cx="1097280" cy="1097280"/>
                </a:xfrm>
                <a:prstGeom prst="arc">
                  <a:avLst/>
                </a:prstGeom>
                <a:noFill/>
                <a:ln w="381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pic>
            <p:nvPicPr>
              <p:cNvPr id="26" name="Graphic 88">
                <a:extLst>
                  <a:ext uri="{FF2B5EF4-FFF2-40B4-BE49-F238E27FC236}">
                    <a16:creationId xmlns:a16="http://schemas.microsoft.com/office/drawing/2014/main" id="{444AE444-EBB7-4476-B7BE-3C839867C2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9814" y="2951661"/>
                <a:ext cx="556529" cy="556529"/>
              </a:xfrm>
              <a:prstGeom prst="rect">
                <a:avLst/>
              </a:prstGeom>
            </p:spPr>
          </p:pic>
        </p:grpSp>
      </p:grpSp>
      <p:grpSp>
        <p:nvGrpSpPr>
          <p:cNvPr id="4" name="Group 3">
            <a:extLst>
              <a:ext uri="{FF2B5EF4-FFF2-40B4-BE49-F238E27FC236}">
                <a16:creationId xmlns:a16="http://schemas.microsoft.com/office/drawing/2014/main" id="{BA168303-2615-4A02-B179-43F1C4C03766}"/>
              </a:ext>
            </a:extLst>
          </p:cNvPr>
          <p:cNvGrpSpPr/>
          <p:nvPr/>
        </p:nvGrpSpPr>
        <p:grpSpPr>
          <a:xfrm>
            <a:off x="7708037" y="4159478"/>
            <a:ext cx="2298129" cy="1782345"/>
            <a:chOff x="7540049" y="909964"/>
            <a:chExt cx="1532086" cy="1188230"/>
          </a:xfrm>
        </p:grpSpPr>
        <p:pic>
          <p:nvPicPr>
            <p:cNvPr id="3" name="Picture 2" descr="Icon&#10;&#10;Description automatically generated">
              <a:extLst>
                <a:ext uri="{FF2B5EF4-FFF2-40B4-BE49-F238E27FC236}">
                  <a16:creationId xmlns:a16="http://schemas.microsoft.com/office/drawing/2014/main" id="{4A180EFA-8850-45D4-A8F4-F552B10863B7}"/>
                </a:ext>
              </a:extLst>
            </p:cNvPr>
            <p:cNvPicPr>
              <a:picLocks noChangeAspect="1"/>
            </p:cNvPicPr>
            <p:nvPr/>
          </p:nvPicPr>
          <p:blipFill>
            <a:blip r:embed="rId11"/>
            <a:stretch>
              <a:fillRect/>
            </a:stretch>
          </p:blipFill>
          <p:spPr>
            <a:xfrm>
              <a:off x="7994022" y="909964"/>
              <a:ext cx="621235" cy="621235"/>
            </a:xfrm>
            <a:prstGeom prst="rect">
              <a:avLst/>
            </a:prstGeom>
          </p:spPr>
        </p:pic>
        <p:sp>
          <p:nvSpPr>
            <p:cNvPr id="85" name="Rectangle 84">
              <a:extLst>
                <a:ext uri="{FF2B5EF4-FFF2-40B4-BE49-F238E27FC236}">
                  <a16:creationId xmlns:a16="http://schemas.microsoft.com/office/drawing/2014/main" id="{33429C3C-0CC1-4EAC-BCCD-1BD6C18DF997}"/>
                </a:ext>
              </a:extLst>
            </p:cNvPr>
            <p:cNvSpPr/>
            <p:nvPr/>
          </p:nvSpPr>
          <p:spPr>
            <a:xfrm>
              <a:off x="7540049" y="1602503"/>
              <a:ext cx="1532086" cy="49569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Azure</a:t>
              </a:r>
              <a:b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Active Directory</a:t>
              </a:r>
            </a:p>
          </p:txBody>
        </p:sp>
      </p:grpSp>
      <p:grpSp>
        <p:nvGrpSpPr>
          <p:cNvPr id="34" name="Group 33">
            <a:extLst>
              <a:ext uri="{FF2B5EF4-FFF2-40B4-BE49-F238E27FC236}">
                <a16:creationId xmlns:a16="http://schemas.microsoft.com/office/drawing/2014/main" id="{9B16CE46-ED57-475A-BD48-C8733CE27A21}"/>
              </a:ext>
            </a:extLst>
          </p:cNvPr>
          <p:cNvGrpSpPr/>
          <p:nvPr/>
        </p:nvGrpSpPr>
        <p:grpSpPr>
          <a:xfrm>
            <a:off x="6187935" y="4273939"/>
            <a:ext cx="1675715" cy="1452097"/>
            <a:chOff x="2573934" y="4083437"/>
            <a:chExt cx="1117302" cy="968202"/>
          </a:xfrm>
        </p:grpSpPr>
        <p:grpSp>
          <p:nvGrpSpPr>
            <p:cNvPr id="49" name="Group 48">
              <a:extLst>
                <a:ext uri="{FF2B5EF4-FFF2-40B4-BE49-F238E27FC236}">
                  <a16:creationId xmlns:a16="http://schemas.microsoft.com/office/drawing/2014/main" id="{DF360621-76AE-4ADE-912B-09861FBC8E5E}"/>
                </a:ext>
              </a:extLst>
            </p:cNvPr>
            <p:cNvGrpSpPr/>
            <p:nvPr/>
          </p:nvGrpSpPr>
          <p:grpSpPr>
            <a:xfrm>
              <a:off x="2823375" y="4083437"/>
              <a:ext cx="618419" cy="618419"/>
              <a:chOff x="3360877" y="2083137"/>
              <a:chExt cx="1097280" cy="1097280"/>
            </a:xfrm>
          </p:grpSpPr>
          <p:sp>
            <p:nvSpPr>
              <p:cNvPr id="51" name="Oval 50">
                <a:extLst>
                  <a:ext uri="{FF2B5EF4-FFF2-40B4-BE49-F238E27FC236}">
                    <a16:creationId xmlns:a16="http://schemas.microsoft.com/office/drawing/2014/main" id="{CFA01286-138A-44F5-B403-9ABA617BA17E}"/>
                  </a:ext>
                </a:extLst>
              </p:cNvPr>
              <p:cNvSpPr/>
              <p:nvPr/>
            </p:nvSpPr>
            <p:spPr bwMode="auto">
              <a:xfrm>
                <a:off x="3360877"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2" name="Graphic 63">
                <a:extLst>
                  <a:ext uri="{FF2B5EF4-FFF2-40B4-BE49-F238E27FC236}">
                    <a16:creationId xmlns:a16="http://schemas.microsoft.com/office/drawing/2014/main" id="{DCF8330F-E99C-411E-A030-FDF2C3C515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97212" y="2147750"/>
                <a:ext cx="968055" cy="968055"/>
              </a:xfrm>
              <a:prstGeom prst="rect">
                <a:avLst/>
              </a:prstGeom>
            </p:spPr>
          </p:pic>
          <p:sp>
            <p:nvSpPr>
              <p:cNvPr id="53" name="Arc 52">
                <a:extLst>
                  <a:ext uri="{FF2B5EF4-FFF2-40B4-BE49-F238E27FC236}">
                    <a16:creationId xmlns:a16="http://schemas.microsoft.com/office/drawing/2014/main" id="{DCB95272-8F26-42BD-B3D6-9B3D4C034BDF}"/>
                  </a:ext>
                </a:extLst>
              </p:cNvPr>
              <p:cNvSpPr/>
              <p:nvPr/>
            </p:nvSpPr>
            <p:spPr>
              <a:xfrm>
                <a:off x="3360877" y="2083137"/>
                <a:ext cx="1097280" cy="1097280"/>
              </a:xfrm>
              <a:prstGeom prst="arc">
                <a:avLst/>
              </a:prstGeom>
              <a:ln w="38100">
                <a:solidFill>
                  <a:srgbClr val="C43E1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50" name="Rectangle 49">
              <a:extLst>
                <a:ext uri="{FF2B5EF4-FFF2-40B4-BE49-F238E27FC236}">
                  <a16:creationId xmlns:a16="http://schemas.microsoft.com/office/drawing/2014/main" id="{D3FA33AE-613B-4723-B5E9-8977C67CAA8D}"/>
                </a:ext>
              </a:extLst>
            </p:cNvPr>
            <p:cNvSpPr/>
            <p:nvPr/>
          </p:nvSpPr>
          <p:spPr>
            <a:xfrm>
              <a:off x="2573934" y="4772976"/>
              <a:ext cx="1117302"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PowerPoint</a:t>
              </a:r>
            </a:p>
          </p:txBody>
        </p:sp>
      </p:grpSp>
      <p:grpSp>
        <p:nvGrpSpPr>
          <p:cNvPr id="31" name="Group 30">
            <a:extLst>
              <a:ext uri="{FF2B5EF4-FFF2-40B4-BE49-F238E27FC236}">
                <a16:creationId xmlns:a16="http://schemas.microsoft.com/office/drawing/2014/main" id="{41F13944-CAEF-4B16-A180-880C490AD2C2}"/>
              </a:ext>
            </a:extLst>
          </p:cNvPr>
          <p:cNvGrpSpPr/>
          <p:nvPr/>
        </p:nvGrpSpPr>
        <p:grpSpPr>
          <a:xfrm>
            <a:off x="7043362" y="5265383"/>
            <a:ext cx="1011239" cy="1452097"/>
            <a:chOff x="4196873" y="4083437"/>
            <a:chExt cx="674254" cy="968202"/>
          </a:xfrm>
        </p:grpSpPr>
        <p:grpSp>
          <p:nvGrpSpPr>
            <p:cNvPr id="64" name="Group 63">
              <a:extLst>
                <a:ext uri="{FF2B5EF4-FFF2-40B4-BE49-F238E27FC236}">
                  <a16:creationId xmlns:a16="http://schemas.microsoft.com/office/drawing/2014/main" id="{BD3D6584-C667-4C70-8EC7-BC974DCFEB61}"/>
                </a:ext>
              </a:extLst>
            </p:cNvPr>
            <p:cNvGrpSpPr/>
            <p:nvPr/>
          </p:nvGrpSpPr>
          <p:grpSpPr>
            <a:xfrm>
              <a:off x="4224791" y="4083437"/>
              <a:ext cx="618419" cy="618419"/>
              <a:chOff x="4744588" y="2083137"/>
              <a:chExt cx="1097280" cy="1097280"/>
            </a:xfrm>
          </p:grpSpPr>
          <p:sp>
            <p:nvSpPr>
              <p:cNvPr id="66" name="Oval 65">
                <a:extLst>
                  <a:ext uri="{FF2B5EF4-FFF2-40B4-BE49-F238E27FC236}">
                    <a16:creationId xmlns:a16="http://schemas.microsoft.com/office/drawing/2014/main" id="{7229FA88-F864-4EE0-8E89-DBB74A3E6EFF}"/>
                  </a:ext>
                </a:extLst>
              </p:cNvPr>
              <p:cNvSpPr/>
              <p:nvPr/>
            </p:nvSpPr>
            <p:spPr bwMode="auto">
              <a:xfrm>
                <a:off x="4744588" y="2083137"/>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Graphic 67">
                <a:extLst>
                  <a:ext uri="{FF2B5EF4-FFF2-40B4-BE49-F238E27FC236}">
                    <a16:creationId xmlns:a16="http://schemas.microsoft.com/office/drawing/2014/main" id="{0DE9E991-009F-4BD0-AAB0-4D5D7C0FAB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77579" y="2147750"/>
                <a:ext cx="968055" cy="968055"/>
              </a:xfrm>
              <a:prstGeom prst="rect">
                <a:avLst/>
              </a:prstGeom>
            </p:spPr>
          </p:pic>
          <p:sp>
            <p:nvSpPr>
              <p:cNvPr id="68" name="Arc 67">
                <a:extLst>
                  <a:ext uri="{FF2B5EF4-FFF2-40B4-BE49-F238E27FC236}">
                    <a16:creationId xmlns:a16="http://schemas.microsoft.com/office/drawing/2014/main" id="{71A8C03A-301C-4C2E-AE29-BA60280D237A}"/>
                  </a:ext>
                </a:extLst>
              </p:cNvPr>
              <p:cNvSpPr/>
              <p:nvPr/>
            </p:nvSpPr>
            <p:spPr>
              <a:xfrm>
                <a:off x="4744588" y="2083137"/>
                <a:ext cx="1097280" cy="1097280"/>
              </a:xfrm>
              <a:prstGeom prst="arc">
                <a:avLst/>
              </a:prstGeom>
              <a:ln w="38100">
                <a:solidFill>
                  <a:srgbClr val="4B53BC"/>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sp>
          <p:nvSpPr>
            <p:cNvPr id="65" name="Rectangle 64">
              <a:extLst>
                <a:ext uri="{FF2B5EF4-FFF2-40B4-BE49-F238E27FC236}">
                  <a16:creationId xmlns:a16="http://schemas.microsoft.com/office/drawing/2014/main" id="{015C51BE-C6B5-4EA7-B0A1-FFFD16FBF095}"/>
                </a:ext>
              </a:extLst>
            </p:cNvPr>
            <p:cNvSpPr/>
            <p:nvPr/>
          </p:nvSpPr>
          <p:spPr>
            <a:xfrm>
              <a:off x="4196873" y="4772976"/>
              <a:ext cx="674254"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Teams</a:t>
              </a:r>
            </a:p>
          </p:txBody>
        </p:sp>
      </p:grpSp>
      <p:grpSp>
        <p:nvGrpSpPr>
          <p:cNvPr id="30" name="Group 29">
            <a:extLst>
              <a:ext uri="{FF2B5EF4-FFF2-40B4-BE49-F238E27FC236}">
                <a16:creationId xmlns:a16="http://schemas.microsoft.com/office/drawing/2014/main" id="{C24AD095-4623-4BF2-BF16-8094614AFD50}"/>
              </a:ext>
            </a:extLst>
          </p:cNvPr>
          <p:cNvGrpSpPr/>
          <p:nvPr/>
        </p:nvGrpSpPr>
        <p:grpSpPr>
          <a:xfrm>
            <a:off x="8776310" y="5648031"/>
            <a:ext cx="1398974" cy="1452106"/>
            <a:chOff x="6138751" y="4083432"/>
            <a:chExt cx="932781" cy="968207"/>
          </a:xfrm>
        </p:grpSpPr>
        <p:grpSp>
          <p:nvGrpSpPr>
            <p:cNvPr id="69" name="Group 68">
              <a:extLst>
                <a:ext uri="{FF2B5EF4-FFF2-40B4-BE49-F238E27FC236}">
                  <a16:creationId xmlns:a16="http://schemas.microsoft.com/office/drawing/2014/main" id="{DC193515-960E-497F-9A6A-65FA0CCBC04A}"/>
                </a:ext>
              </a:extLst>
            </p:cNvPr>
            <p:cNvGrpSpPr/>
            <p:nvPr/>
          </p:nvGrpSpPr>
          <p:grpSpPr>
            <a:xfrm>
              <a:off x="6295920" y="4083432"/>
              <a:ext cx="618418" cy="618418"/>
              <a:chOff x="7503896" y="3184672"/>
              <a:chExt cx="630820" cy="630820"/>
            </a:xfrm>
          </p:grpSpPr>
          <p:pic>
            <p:nvPicPr>
              <p:cNvPr id="71" name="Graphic 69">
                <a:extLst>
                  <a:ext uri="{FF2B5EF4-FFF2-40B4-BE49-F238E27FC236}">
                    <a16:creationId xmlns:a16="http://schemas.microsoft.com/office/drawing/2014/main" id="{83C8C3FB-A8A1-452C-917B-920AB088BE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522862" y="3221818"/>
                <a:ext cx="556529" cy="556529"/>
              </a:xfrm>
              <a:prstGeom prst="rect">
                <a:avLst/>
              </a:prstGeom>
            </p:spPr>
          </p:pic>
          <p:grpSp>
            <p:nvGrpSpPr>
              <p:cNvPr id="72" name="Group 71">
                <a:extLst>
                  <a:ext uri="{FF2B5EF4-FFF2-40B4-BE49-F238E27FC236}">
                    <a16:creationId xmlns:a16="http://schemas.microsoft.com/office/drawing/2014/main" id="{1EA5C082-00B7-4FFC-8F0B-E1C1D8871B9A}"/>
                  </a:ext>
                </a:extLst>
              </p:cNvPr>
              <p:cNvGrpSpPr/>
              <p:nvPr/>
            </p:nvGrpSpPr>
            <p:grpSpPr>
              <a:xfrm>
                <a:off x="7503896" y="3184672"/>
                <a:ext cx="630820" cy="630820"/>
                <a:chOff x="1231336" y="4144465"/>
                <a:chExt cx="1097280" cy="1097280"/>
              </a:xfrm>
            </p:grpSpPr>
            <p:sp>
              <p:nvSpPr>
                <p:cNvPr id="73" name="Oval 72">
                  <a:extLst>
                    <a:ext uri="{FF2B5EF4-FFF2-40B4-BE49-F238E27FC236}">
                      <a16:creationId xmlns:a16="http://schemas.microsoft.com/office/drawing/2014/main" id="{1D2B6CF5-B56F-4439-8B99-6FF1FA0E9AB8}"/>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Arc 73">
                  <a:extLst>
                    <a:ext uri="{FF2B5EF4-FFF2-40B4-BE49-F238E27FC236}">
                      <a16:creationId xmlns:a16="http://schemas.microsoft.com/office/drawing/2014/main" id="{6DEA2715-5941-4A56-8441-BEE952EC4677}"/>
                    </a:ext>
                  </a:extLst>
                </p:cNvPr>
                <p:cNvSpPr/>
                <p:nvPr/>
              </p:nvSpPr>
              <p:spPr>
                <a:xfrm>
                  <a:off x="1231336" y="4144465"/>
                  <a:ext cx="1097280" cy="1097280"/>
                </a:xfrm>
                <a:prstGeom prst="arc">
                  <a:avLst/>
                </a:prstGeom>
                <a:ln w="38100">
                  <a:solidFill>
                    <a:srgbClr val="7719AA"/>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grpSp>
        <p:sp>
          <p:nvSpPr>
            <p:cNvPr id="70" name="Rectangle 69">
              <a:extLst>
                <a:ext uri="{FF2B5EF4-FFF2-40B4-BE49-F238E27FC236}">
                  <a16:creationId xmlns:a16="http://schemas.microsoft.com/office/drawing/2014/main" id="{AA3DF79C-3087-4BD8-BBEF-C0FBC41A4058}"/>
                </a:ext>
              </a:extLst>
            </p:cNvPr>
            <p:cNvSpPr/>
            <p:nvPr/>
          </p:nvSpPr>
          <p:spPr>
            <a:xfrm>
              <a:off x="6138751" y="4772976"/>
              <a:ext cx="932781"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OneNote</a:t>
              </a:r>
            </a:p>
          </p:txBody>
        </p:sp>
      </p:grpSp>
      <p:grpSp>
        <p:nvGrpSpPr>
          <p:cNvPr id="29" name="Group 28">
            <a:extLst>
              <a:ext uri="{FF2B5EF4-FFF2-40B4-BE49-F238E27FC236}">
                <a16:creationId xmlns:a16="http://schemas.microsoft.com/office/drawing/2014/main" id="{DE92B8A8-3185-471F-B1C8-FF512B88D3A8}"/>
              </a:ext>
            </a:extLst>
          </p:cNvPr>
          <p:cNvGrpSpPr/>
          <p:nvPr/>
        </p:nvGrpSpPr>
        <p:grpSpPr>
          <a:xfrm>
            <a:off x="7878217" y="5858399"/>
            <a:ext cx="1260281" cy="1452097"/>
            <a:chOff x="5054514" y="4083437"/>
            <a:chExt cx="840306" cy="968202"/>
          </a:xfrm>
        </p:grpSpPr>
        <p:sp>
          <p:nvSpPr>
            <p:cNvPr id="75" name="Rectangle 74">
              <a:extLst>
                <a:ext uri="{FF2B5EF4-FFF2-40B4-BE49-F238E27FC236}">
                  <a16:creationId xmlns:a16="http://schemas.microsoft.com/office/drawing/2014/main" id="{57A837B6-DFBE-4E09-982F-613F0E03B771}"/>
                </a:ext>
              </a:extLst>
            </p:cNvPr>
            <p:cNvSpPr/>
            <p:nvPr/>
          </p:nvSpPr>
          <p:spPr>
            <a:xfrm>
              <a:off x="5054514" y="4772976"/>
              <a:ext cx="840306"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Outlook</a:t>
              </a:r>
            </a:p>
          </p:txBody>
        </p:sp>
        <p:grpSp>
          <p:nvGrpSpPr>
            <p:cNvPr id="76" name="Group 75">
              <a:extLst>
                <a:ext uri="{FF2B5EF4-FFF2-40B4-BE49-F238E27FC236}">
                  <a16:creationId xmlns:a16="http://schemas.microsoft.com/office/drawing/2014/main" id="{68E7B311-4E38-470E-96F0-60FACEEB7FCA}"/>
                </a:ext>
              </a:extLst>
            </p:cNvPr>
            <p:cNvGrpSpPr/>
            <p:nvPr/>
          </p:nvGrpSpPr>
          <p:grpSpPr>
            <a:xfrm>
              <a:off x="5165458" y="4083437"/>
              <a:ext cx="618419" cy="618419"/>
              <a:chOff x="593455" y="3649558"/>
              <a:chExt cx="1097280" cy="1097280"/>
            </a:xfrm>
          </p:grpSpPr>
          <p:pic>
            <p:nvPicPr>
              <p:cNvPr id="77" name="Graphic 73">
                <a:extLst>
                  <a:ext uri="{FF2B5EF4-FFF2-40B4-BE49-F238E27FC236}">
                    <a16:creationId xmlns:a16="http://schemas.microsoft.com/office/drawing/2014/main" id="{CA97D25A-B076-401A-BFFD-9134E7F4345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6446" y="3714171"/>
                <a:ext cx="968055" cy="968055"/>
              </a:xfrm>
              <a:prstGeom prst="rect">
                <a:avLst/>
              </a:prstGeom>
            </p:spPr>
          </p:pic>
          <p:grpSp>
            <p:nvGrpSpPr>
              <p:cNvPr id="78" name="Group 77">
                <a:extLst>
                  <a:ext uri="{FF2B5EF4-FFF2-40B4-BE49-F238E27FC236}">
                    <a16:creationId xmlns:a16="http://schemas.microsoft.com/office/drawing/2014/main" id="{F5AD0C77-6EFD-458C-9CCE-104A89114243}"/>
                  </a:ext>
                </a:extLst>
              </p:cNvPr>
              <p:cNvGrpSpPr/>
              <p:nvPr/>
            </p:nvGrpSpPr>
            <p:grpSpPr>
              <a:xfrm>
                <a:off x="593455" y="3649558"/>
                <a:ext cx="1097280" cy="1097280"/>
                <a:chOff x="1231336" y="4144465"/>
                <a:chExt cx="1097280" cy="1097280"/>
              </a:xfrm>
            </p:grpSpPr>
            <p:sp>
              <p:nvSpPr>
                <p:cNvPr id="79" name="Oval 78">
                  <a:extLst>
                    <a:ext uri="{FF2B5EF4-FFF2-40B4-BE49-F238E27FC236}">
                      <a16:creationId xmlns:a16="http://schemas.microsoft.com/office/drawing/2014/main" id="{8AEE222F-BF60-47DE-AEFD-FBD5131682A2}"/>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Arc 79">
                  <a:extLst>
                    <a:ext uri="{FF2B5EF4-FFF2-40B4-BE49-F238E27FC236}">
                      <a16:creationId xmlns:a16="http://schemas.microsoft.com/office/drawing/2014/main" id="{BF3CB2C9-C757-469C-BE6E-A60511985894}"/>
                    </a:ext>
                  </a:extLst>
                </p:cNvPr>
                <p:cNvSpPr/>
                <p:nvPr/>
              </p:nvSpPr>
              <p:spPr>
                <a:xfrm>
                  <a:off x="1231336" y="4144465"/>
                  <a:ext cx="1097280" cy="1097280"/>
                </a:xfrm>
                <a:prstGeom prst="arc">
                  <a:avLst/>
                </a:prstGeom>
                <a:ln w="381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grpSp>
      </p:grpSp>
      <p:sp>
        <p:nvSpPr>
          <p:cNvPr id="5" name="Cloud 4">
            <a:extLst>
              <a:ext uri="{FF2B5EF4-FFF2-40B4-BE49-F238E27FC236}">
                <a16:creationId xmlns:a16="http://schemas.microsoft.com/office/drawing/2014/main" id="{1976EB90-BB0E-45E2-84BC-351B8D332802}"/>
              </a:ext>
            </a:extLst>
          </p:cNvPr>
          <p:cNvSpPr/>
          <p:nvPr/>
        </p:nvSpPr>
        <p:spPr bwMode="auto">
          <a:xfrm>
            <a:off x="3722915" y="1494065"/>
            <a:ext cx="11095265" cy="6717740"/>
          </a:xfrm>
          <a:prstGeom prst="cloud">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3147C6E-D83B-4999-A310-477155D8FC15}"/>
              </a:ext>
            </a:extLst>
          </p:cNvPr>
          <p:cNvSpPr txBox="1"/>
          <p:nvPr/>
        </p:nvSpPr>
        <p:spPr>
          <a:xfrm>
            <a:off x="9194987" y="6967266"/>
            <a:ext cx="1373259" cy="553998"/>
          </a:xfrm>
          <a:prstGeom prst="rect">
            <a:avLst/>
          </a:prstGeom>
          <a:noFill/>
        </p:spPr>
        <p:txBody>
          <a:bodyPr wrap="square" lIns="0" tIns="0" rIns="0" bIns="0" rtlCol="0">
            <a:spAutoFit/>
          </a:bodyPr>
          <a:lstStyle/>
          <a:p>
            <a:pPr algn="l"/>
            <a:r>
              <a:rPr lang="en-US" sz="3600" dirty="0"/>
              <a:t>Tenant</a:t>
            </a:r>
          </a:p>
        </p:txBody>
      </p:sp>
      <p:pic>
        <p:nvPicPr>
          <p:cNvPr id="8" name="Picture 7" descr="Businesswoman arms crossed">
            <a:extLst>
              <a:ext uri="{FF2B5EF4-FFF2-40B4-BE49-F238E27FC236}">
                <a16:creationId xmlns:a16="http://schemas.microsoft.com/office/drawing/2014/main" id="{92A62957-5463-46F7-A16B-1605DC2C941D}"/>
              </a:ext>
            </a:extLst>
          </p:cNvPr>
          <p:cNvPicPr>
            <a:picLocks noChangeAspect="1"/>
          </p:cNvPicPr>
          <p:nvPr/>
        </p:nvPicPr>
        <p:blipFill>
          <a:blip r:embed="rId20"/>
          <a:stretch>
            <a:fillRect/>
          </a:stretch>
        </p:blipFill>
        <p:spPr>
          <a:xfrm>
            <a:off x="4759631" y="7724392"/>
            <a:ext cx="590864" cy="2137085"/>
          </a:xfrm>
          <a:prstGeom prst="rect">
            <a:avLst/>
          </a:prstGeom>
        </p:spPr>
      </p:pic>
      <p:pic>
        <p:nvPicPr>
          <p:cNvPr id="10" name="Picture 9" descr="Woman in wheelchair cheering two hands">
            <a:extLst>
              <a:ext uri="{FF2B5EF4-FFF2-40B4-BE49-F238E27FC236}">
                <a16:creationId xmlns:a16="http://schemas.microsoft.com/office/drawing/2014/main" id="{D656F191-B98B-4AB8-81D2-BD283A48885B}"/>
              </a:ext>
            </a:extLst>
          </p:cNvPr>
          <p:cNvPicPr>
            <a:picLocks noChangeAspect="1"/>
          </p:cNvPicPr>
          <p:nvPr/>
        </p:nvPicPr>
        <p:blipFill>
          <a:blip r:embed="rId21"/>
          <a:stretch>
            <a:fillRect/>
          </a:stretch>
        </p:blipFill>
        <p:spPr>
          <a:xfrm>
            <a:off x="5682004" y="2453948"/>
            <a:ext cx="850964" cy="1801671"/>
          </a:xfrm>
          <a:prstGeom prst="rect">
            <a:avLst/>
          </a:prstGeom>
        </p:spPr>
      </p:pic>
      <p:pic>
        <p:nvPicPr>
          <p:cNvPr id="12" name="Picture 11" descr="Young business woman pointing up">
            <a:extLst>
              <a:ext uri="{FF2B5EF4-FFF2-40B4-BE49-F238E27FC236}">
                <a16:creationId xmlns:a16="http://schemas.microsoft.com/office/drawing/2014/main" id="{C0A056BC-FC24-4B08-80E9-86413FBC4F52}"/>
              </a:ext>
            </a:extLst>
          </p:cNvPr>
          <p:cNvPicPr>
            <a:picLocks noChangeAspect="1"/>
          </p:cNvPicPr>
          <p:nvPr/>
        </p:nvPicPr>
        <p:blipFill>
          <a:blip r:embed="rId22"/>
          <a:stretch>
            <a:fillRect/>
          </a:stretch>
        </p:blipFill>
        <p:spPr>
          <a:xfrm>
            <a:off x="1683578" y="3456023"/>
            <a:ext cx="1106484" cy="2137083"/>
          </a:xfrm>
          <a:prstGeom prst="rect">
            <a:avLst/>
          </a:prstGeom>
        </p:spPr>
      </p:pic>
      <p:pic>
        <p:nvPicPr>
          <p:cNvPr id="14" name="Picture 13" descr="Young businessman pointing with finger">
            <a:extLst>
              <a:ext uri="{FF2B5EF4-FFF2-40B4-BE49-F238E27FC236}">
                <a16:creationId xmlns:a16="http://schemas.microsoft.com/office/drawing/2014/main" id="{8F55F3EE-B8B9-4653-9D8E-FD7DE0C272C4}"/>
              </a:ext>
            </a:extLst>
          </p:cNvPr>
          <p:cNvPicPr>
            <a:picLocks noChangeAspect="1"/>
          </p:cNvPicPr>
          <p:nvPr/>
        </p:nvPicPr>
        <p:blipFill>
          <a:blip r:embed="rId23"/>
          <a:stretch>
            <a:fillRect/>
          </a:stretch>
        </p:blipFill>
        <p:spPr>
          <a:xfrm>
            <a:off x="2369095" y="6704469"/>
            <a:ext cx="1064540" cy="2137083"/>
          </a:xfrm>
          <a:prstGeom prst="rect">
            <a:avLst/>
          </a:prstGeom>
        </p:spPr>
      </p:pic>
      <p:pic>
        <p:nvPicPr>
          <p:cNvPr id="82" name="Picture 81" descr="Casual woman writing on notepad">
            <a:extLst>
              <a:ext uri="{FF2B5EF4-FFF2-40B4-BE49-F238E27FC236}">
                <a16:creationId xmlns:a16="http://schemas.microsoft.com/office/drawing/2014/main" id="{91F637B9-E8F9-43A7-8301-E743EAD5318A}"/>
              </a:ext>
            </a:extLst>
          </p:cNvPr>
          <p:cNvPicPr>
            <a:picLocks noChangeAspect="1"/>
          </p:cNvPicPr>
          <p:nvPr/>
        </p:nvPicPr>
        <p:blipFill>
          <a:blip r:embed="rId24"/>
          <a:stretch>
            <a:fillRect/>
          </a:stretch>
        </p:blipFill>
        <p:spPr>
          <a:xfrm>
            <a:off x="10976288" y="2075195"/>
            <a:ext cx="729699" cy="2137082"/>
          </a:xfrm>
          <a:prstGeom prst="rect">
            <a:avLst/>
          </a:prstGeom>
        </p:spPr>
      </p:pic>
      <p:pic>
        <p:nvPicPr>
          <p:cNvPr id="87" name="Picture 86" descr="Male student on a call">
            <a:extLst>
              <a:ext uri="{FF2B5EF4-FFF2-40B4-BE49-F238E27FC236}">
                <a16:creationId xmlns:a16="http://schemas.microsoft.com/office/drawing/2014/main" id="{BD1AD261-11F8-43DA-9702-8BDC78CE6FEE}"/>
              </a:ext>
            </a:extLst>
          </p:cNvPr>
          <p:cNvPicPr>
            <a:picLocks noChangeAspect="1"/>
          </p:cNvPicPr>
          <p:nvPr/>
        </p:nvPicPr>
        <p:blipFill>
          <a:blip r:embed="rId25"/>
          <a:stretch>
            <a:fillRect/>
          </a:stretch>
        </p:blipFill>
        <p:spPr>
          <a:xfrm>
            <a:off x="3167994" y="835986"/>
            <a:ext cx="772035" cy="2137083"/>
          </a:xfrm>
          <a:prstGeom prst="rect">
            <a:avLst/>
          </a:prstGeom>
        </p:spPr>
      </p:pic>
      <p:pic>
        <p:nvPicPr>
          <p:cNvPr id="89" name="Picture 88" descr="Businessman confused">
            <a:extLst>
              <a:ext uri="{FF2B5EF4-FFF2-40B4-BE49-F238E27FC236}">
                <a16:creationId xmlns:a16="http://schemas.microsoft.com/office/drawing/2014/main" id="{C306CC3D-3F5B-4A73-BAA8-5F695DF16B50}"/>
              </a:ext>
            </a:extLst>
          </p:cNvPr>
          <p:cNvPicPr>
            <a:picLocks noChangeAspect="1"/>
          </p:cNvPicPr>
          <p:nvPr/>
        </p:nvPicPr>
        <p:blipFill>
          <a:blip r:embed="rId26"/>
          <a:stretch>
            <a:fillRect/>
          </a:stretch>
        </p:blipFill>
        <p:spPr>
          <a:xfrm>
            <a:off x="11929096" y="1654252"/>
            <a:ext cx="653024" cy="2137085"/>
          </a:xfrm>
          <a:prstGeom prst="rect">
            <a:avLst/>
          </a:prstGeom>
        </p:spPr>
      </p:pic>
      <p:pic>
        <p:nvPicPr>
          <p:cNvPr id="91" name="Picture 90" descr="Athletic woman crossed arms">
            <a:extLst>
              <a:ext uri="{FF2B5EF4-FFF2-40B4-BE49-F238E27FC236}">
                <a16:creationId xmlns:a16="http://schemas.microsoft.com/office/drawing/2014/main" id="{38295FF3-8670-4354-8695-E09B28BF6CFC}"/>
              </a:ext>
            </a:extLst>
          </p:cNvPr>
          <p:cNvPicPr>
            <a:picLocks noChangeAspect="1"/>
          </p:cNvPicPr>
          <p:nvPr/>
        </p:nvPicPr>
        <p:blipFill>
          <a:blip r:embed="rId27"/>
          <a:stretch>
            <a:fillRect/>
          </a:stretch>
        </p:blipFill>
        <p:spPr>
          <a:xfrm>
            <a:off x="12686061" y="2624556"/>
            <a:ext cx="817338" cy="2137083"/>
          </a:xfrm>
          <a:prstGeom prst="rect">
            <a:avLst/>
          </a:prstGeom>
        </p:spPr>
      </p:pic>
      <p:sp>
        <p:nvSpPr>
          <p:cNvPr id="94" name="TextBox 93">
            <a:extLst>
              <a:ext uri="{FF2B5EF4-FFF2-40B4-BE49-F238E27FC236}">
                <a16:creationId xmlns:a16="http://schemas.microsoft.com/office/drawing/2014/main" id="{9DF1B13E-0107-4F53-87A5-98C366C818A5}"/>
              </a:ext>
            </a:extLst>
          </p:cNvPr>
          <p:cNvSpPr txBox="1"/>
          <p:nvPr/>
        </p:nvSpPr>
        <p:spPr>
          <a:xfrm>
            <a:off x="701017" y="6062831"/>
            <a:ext cx="1181675" cy="738664"/>
          </a:xfrm>
          <a:prstGeom prst="rect">
            <a:avLst/>
          </a:prstGeom>
          <a:noFill/>
        </p:spPr>
        <p:txBody>
          <a:bodyPr wrap="square" lIns="0" tIns="0" rIns="0" bIns="0" rtlCol="0">
            <a:spAutoFit/>
          </a:bodyPr>
          <a:lstStyle/>
          <a:p>
            <a:pPr algn="r"/>
            <a:r>
              <a:rPr lang="en-US" sz="2400"/>
              <a:t>Guest</a:t>
            </a:r>
            <a:br>
              <a:rPr lang="en-US" sz="2400"/>
            </a:br>
            <a:r>
              <a:rPr lang="en-US" sz="2400"/>
              <a:t>users</a:t>
            </a:r>
          </a:p>
        </p:txBody>
      </p:sp>
      <p:sp>
        <p:nvSpPr>
          <p:cNvPr id="95" name="TextBox 94">
            <a:extLst>
              <a:ext uri="{FF2B5EF4-FFF2-40B4-BE49-F238E27FC236}">
                <a16:creationId xmlns:a16="http://schemas.microsoft.com/office/drawing/2014/main" id="{3C406E61-22CC-48B8-85C7-826CA4E82032}"/>
              </a:ext>
            </a:extLst>
          </p:cNvPr>
          <p:cNvSpPr txBox="1"/>
          <p:nvPr/>
        </p:nvSpPr>
        <p:spPr>
          <a:xfrm>
            <a:off x="5128753" y="4602461"/>
            <a:ext cx="1181675" cy="369332"/>
          </a:xfrm>
          <a:prstGeom prst="rect">
            <a:avLst/>
          </a:prstGeom>
          <a:noFill/>
        </p:spPr>
        <p:txBody>
          <a:bodyPr wrap="square" lIns="0" tIns="0" rIns="0" bIns="0" rtlCol="0">
            <a:spAutoFit/>
          </a:bodyPr>
          <a:lstStyle/>
          <a:p>
            <a:pPr algn="r"/>
            <a:r>
              <a:rPr lang="en-US" sz="2400"/>
              <a:t>Users</a:t>
            </a:r>
          </a:p>
        </p:txBody>
      </p:sp>
      <p:sp>
        <p:nvSpPr>
          <p:cNvPr id="96" name="TextBox 95">
            <a:extLst>
              <a:ext uri="{FF2B5EF4-FFF2-40B4-BE49-F238E27FC236}">
                <a16:creationId xmlns:a16="http://schemas.microsoft.com/office/drawing/2014/main" id="{79E92826-5608-4580-845F-7F7F5EC001E2}"/>
              </a:ext>
            </a:extLst>
          </p:cNvPr>
          <p:cNvSpPr txBox="1"/>
          <p:nvPr/>
        </p:nvSpPr>
        <p:spPr>
          <a:xfrm>
            <a:off x="11453195" y="3882899"/>
            <a:ext cx="1181675" cy="369332"/>
          </a:xfrm>
          <a:prstGeom prst="rect">
            <a:avLst/>
          </a:prstGeom>
          <a:noFill/>
        </p:spPr>
        <p:txBody>
          <a:bodyPr wrap="square" lIns="0" tIns="0" rIns="0" bIns="0" rtlCol="0">
            <a:spAutoFit/>
          </a:bodyPr>
          <a:lstStyle/>
          <a:p>
            <a:pPr algn="r"/>
            <a:r>
              <a:rPr lang="en-US" sz="2400"/>
              <a:t>Users</a:t>
            </a:r>
          </a:p>
        </p:txBody>
      </p:sp>
      <p:pic>
        <p:nvPicPr>
          <p:cNvPr id="98" name="Picture 97" descr="Businessman shrugging">
            <a:extLst>
              <a:ext uri="{FF2B5EF4-FFF2-40B4-BE49-F238E27FC236}">
                <a16:creationId xmlns:a16="http://schemas.microsoft.com/office/drawing/2014/main" id="{7B5EC7E9-BCCA-4C02-BCE8-8183B94EB8B1}"/>
              </a:ext>
            </a:extLst>
          </p:cNvPr>
          <p:cNvPicPr>
            <a:picLocks noChangeAspect="1"/>
          </p:cNvPicPr>
          <p:nvPr/>
        </p:nvPicPr>
        <p:blipFill>
          <a:blip r:embed="rId28"/>
          <a:stretch>
            <a:fillRect/>
          </a:stretch>
        </p:blipFill>
        <p:spPr>
          <a:xfrm>
            <a:off x="11439906" y="4355747"/>
            <a:ext cx="964410" cy="2158221"/>
          </a:xfrm>
          <a:prstGeom prst="rect">
            <a:avLst/>
          </a:prstGeom>
        </p:spPr>
      </p:pic>
      <p:pic>
        <p:nvPicPr>
          <p:cNvPr id="102" name="Picture 101" descr="Businessman using a phone">
            <a:extLst>
              <a:ext uri="{FF2B5EF4-FFF2-40B4-BE49-F238E27FC236}">
                <a16:creationId xmlns:a16="http://schemas.microsoft.com/office/drawing/2014/main" id="{53DA824B-26F6-4F83-A61C-8C2FD4D819B9}"/>
              </a:ext>
            </a:extLst>
          </p:cNvPr>
          <p:cNvPicPr>
            <a:picLocks noChangeAspect="1"/>
          </p:cNvPicPr>
          <p:nvPr/>
        </p:nvPicPr>
        <p:blipFill>
          <a:blip r:embed="rId29"/>
          <a:stretch>
            <a:fillRect/>
          </a:stretch>
        </p:blipFill>
        <p:spPr>
          <a:xfrm>
            <a:off x="4667681" y="3704451"/>
            <a:ext cx="832446" cy="2360265"/>
          </a:xfrm>
          <a:prstGeom prst="rect">
            <a:avLst/>
          </a:prstGeom>
        </p:spPr>
      </p:pic>
      <p:grpSp>
        <p:nvGrpSpPr>
          <p:cNvPr id="90" name="Group 89">
            <a:extLst>
              <a:ext uri="{FF2B5EF4-FFF2-40B4-BE49-F238E27FC236}">
                <a16:creationId xmlns:a16="http://schemas.microsoft.com/office/drawing/2014/main" id="{1AB15935-BD06-4EE8-92CB-AFB22D58D1DB}"/>
              </a:ext>
            </a:extLst>
          </p:cNvPr>
          <p:cNvGrpSpPr/>
          <p:nvPr/>
        </p:nvGrpSpPr>
        <p:grpSpPr>
          <a:xfrm>
            <a:off x="14281815" y="222723"/>
            <a:ext cx="4944114" cy="646331"/>
            <a:chOff x="5154686" y="4729279"/>
            <a:chExt cx="3296076" cy="430887"/>
          </a:xfrm>
        </p:grpSpPr>
        <p:sp>
          <p:nvSpPr>
            <p:cNvPr id="92" name="Rectangle 91">
              <a:extLst>
                <a:ext uri="{FF2B5EF4-FFF2-40B4-BE49-F238E27FC236}">
                  <a16:creationId xmlns:a16="http://schemas.microsoft.com/office/drawing/2014/main" id="{A6EACCB5-33E6-4491-9EA9-B578BC374F5F}"/>
                </a:ext>
              </a:extLst>
            </p:cNvPr>
            <p:cNvSpPr/>
            <p:nvPr/>
          </p:nvSpPr>
          <p:spPr>
            <a:xfrm>
              <a:off x="5540980" y="4729279"/>
              <a:ext cx="2909782" cy="430887"/>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370100" fontAlgn="base">
                <a:spcBef>
                  <a:spcPts val="1470"/>
                </a:spcBef>
                <a:spcAft>
                  <a:spcPct val="0"/>
                </a:spcAft>
                <a:defRPr/>
              </a:pPr>
              <a:r>
                <a:rPr lang="en-US" sz="3600">
                  <a:solidFill>
                    <a:prstClr val="black"/>
                  </a:solidFill>
                  <a:latin typeface="Segoe UI Semibold"/>
                  <a:cs typeface="Segoe UI" pitchFamily="34" charset="0"/>
                </a:rPr>
                <a:t>Microsoft 365</a:t>
              </a:r>
            </a:p>
          </p:txBody>
        </p:sp>
        <p:pic>
          <p:nvPicPr>
            <p:cNvPr id="93" name="Picture 92" descr="Shape, square&#10;&#10;Description automatically generated">
              <a:extLst>
                <a:ext uri="{FF2B5EF4-FFF2-40B4-BE49-F238E27FC236}">
                  <a16:creationId xmlns:a16="http://schemas.microsoft.com/office/drawing/2014/main" id="{8E000914-4275-4EB6-8650-00B4C4688111}"/>
                </a:ext>
              </a:extLst>
            </p:cNvPr>
            <p:cNvPicPr>
              <a:picLocks noChangeAspect="1"/>
            </p:cNvPicPr>
            <p:nvPr/>
          </p:nvPicPr>
          <p:blipFill>
            <a:blip r:embed="rId30"/>
            <a:stretch>
              <a:fillRect/>
            </a:stretch>
          </p:blipFill>
          <p:spPr>
            <a:xfrm>
              <a:off x="5154686" y="4793534"/>
              <a:ext cx="333157" cy="333157"/>
            </a:xfrm>
            <a:prstGeom prst="rect">
              <a:avLst/>
            </a:prstGeom>
          </p:spPr>
        </p:pic>
      </p:grpSp>
      <p:sp>
        <p:nvSpPr>
          <p:cNvPr id="2" name="TextBox 1">
            <a:extLst>
              <a:ext uri="{FF2B5EF4-FFF2-40B4-BE49-F238E27FC236}">
                <a16:creationId xmlns:a16="http://schemas.microsoft.com/office/drawing/2014/main" id="{EB007DB5-AB77-4580-8F6B-3B491E4E36A6}"/>
              </a:ext>
            </a:extLst>
          </p:cNvPr>
          <p:cNvSpPr txBox="1"/>
          <p:nvPr/>
        </p:nvSpPr>
        <p:spPr>
          <a:xfrm>
            <a:off x="8241518" y="709406"/>
            <a:ext cx="3812424" cy="461665"/>
          </a:xfrm>
          <a:prstGeom prst="rect">
            <a:avLst/>
          </a:prstGeom>
          <a:noFill/>
        </p:spPr>
        <p:txBody>
          <a:bodyPr wrap="square" lIns="0" tIns="0" rIns="0" bIns="0" rtlCol="0">
            <a:spAutoFit/>
          </a:bodyPr>
          <a:lstStyle/>
          <a:p>
            <a:pPr algn="ctr"/>
            <a:r>
              <a:rPr lang="en-US" sz="3000"/>
              <a:t>Subscription</a:t>
            </a:r>
          </a:p>
        </p:txBody>
      </p:sp>
      <p:sp>
        <p:nvSpPr>
          <p:cNvPr id="7" name="Sun 6">
            <a:extLst>
              <a:ext uri="{FF2B5EF4-FFF2-40B4-BE49-F238E27FC236}">
                <a16:creationId xmlns:a16="http://schemas.microsoft.com/office/drawing/2014/main" id="{BE58255F-9897-45B2-96C8-B38CAB4C75D9}"/>
              </a:ext>
            </a:extLst>
          </p:cNvPr>
          <p:cNvSpPr/>
          <p:nvPr/>
        </p:nvSpPr>
        <p:spPr>
          <a:xfrm>
            <a:off x="5387199" y="5310131"/>
            <a:ext cx="2135730" cy="2170865"/>
          </a:xfrm>
          <a:prstGeom prst="sun">
            <a:avLst/>
          </a:prstGeom>
          <a:solidFill>
            <a:srgbClr val="ED9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YOUR APP</a:t>
            </a:r>
            <a:endParaRPr lang="en-US" sz="1575" b="1" dirty="0">
              <a:solidFill>
                <a:schemeClr val="tx1"/>
              </a:solidFill>
            </a:endParaRPr>
          </a:p>
        </p:txBody>
      </p:sp>
      <p:grpSp>
        <p:nvGrpSpPr>
          <p:cNvPr id="97" name="Group 96">
            <a:extLst>
              <a:ext uri="{FF2B5EF4-FFF2-40B4-BE49-F238E27FC236}">
                <a16:creationId xmlns:a16="http://schemas.microsoft.com/office/drawing/2014/main" id="{03E7CA0D-5712-4AD3-848B-7667542C2C64}"/>
              </a:ext>
            </a:extLst>
          </p:cNvPr>
          <p:cNvGrpSpPr/>
          <p:nvPr/>
        </p:nvGrpSpPr>
        <p:grpSpPr>
          <a:xfrm>
            <a:off x="9876206" y="3961347"/>
            <a:ext cx="927669" cy="1452099"/>
            <a:chOff x="7585043" y="4083437"/>
            <a:chExt cx="618533" cy="968202"/>
          </a:xfrm>
        </p:grpSpPr>
        <p:sp>
          <p:nvSpPr>
            <p:cNvPr id="99" name="Rectangle 98">
              <a:extLst>
                <a:ext uri="{FF2B5EF4-FFF2-40B4-BE49-F238E27FC236}">
                  <a16:creationId xmlns:a16="http://schemas.microsoft.com/office/drawing/2014/main" id="{32108B87-4273-4BB7-825A-D956E363683A}"/>
                </a:ext>
              </a:extLst>
            </p:cNvPr>
            <p:cNvSpPr/>
            <p:nvPr/>
          </p:nvSpPr>
          <p:spPr>
            <a:xfrm>
              <a:off x="7602073" y="4772976"/>
              <a:ext cx="584473"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dirty="0" err="1">
                  <a:solidFill>
                    <a:schemeClr val="bg1"/>
                  </a:solidFill>
                  <a:latin typeface="Segoe UI" panose="020B0502040204020203" pitchFamily="34" charset="0"/>
                  <a:ea typeface="Segoe UI" panose="020B0502040204020203" pitchFamily="34" charset="0"/>
                  <a:cs typeface="Segoe UI" panose="020B0502040204020203" pitchFamily="34" charset="0"/>
                </a:rPr>
                <a:t>ToDo</a:t>
              </a:r>
              <a:endParaRPr lang="en-US" sz="235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00" name="Group 99">
              <a:extLst>
                <a:ext uri="{FF2B5EF4-FFF2-40B4-BE49-F238E27FC236}">
                  <a16:creationId xmlns:a16="http://schemas.microsoft.com/office/drawing/2014/main" id="{E73E3266-61FF-4784-AB58-C4998F483DD7}"/>
                </a:ext>
              </a:extLst>
            </p:cNvPr>
            <p:cNvGrpSpPr/>
            <p:nvPr/>
          </p:nvGrpSpPr>
          <p:grpSpPr>
            <a:xfrm>
              <a:off x="7585043" y="4083437"/>
              <a:ext cx="618533" cy="618533"/>
              <a:chOff x="7503896" y="3184672"/>
              <a:chExt cx="630820" cy="630820"/>
            </a:xfrm>
          </p:grpSpPr>
          <p:grpSp>
            <p:nvGrpSpPr>
              <p:cNvPr id="101" name="Group 100">
                <a:extLst>
                  <a:ext uri="{FF2B5EF4-FFF2-40B4-BE49-F238E27FC236}">
                    <a16:creationId xmlns:a16="http://schemas.microsoft.com/office/drawing/2014/main" id="{71EA8E69-8260-4EA0-98D2-4E3A57151D3C}"/>
                  </a:ext>
                </a:extLst>
              </p:cNvPr>
              <p:cNvGrpSpPr/>
              <p:nvPr/>
            </p:nvGrpSpPr>
            <p:grpSpPr>
              <a:xfrm>
                <a:off x="7503896" y="3184672"/>
                <a:ext cx="630820" cy="630820"/>
                <a:chOff x="1231336" y="4144465"/>
                <a:chExt cx="1097280" cy="1097280"/>
              </a:xfrm>
            </p:grpSpPr>
            <p:sp>
              <p:nvSpPr>
                <p:cNvPr id="104" name="Oval 103">
                  <a:extLst>
                    <a:ext uri="{FF2B5EF4-FFF2-40B4-BE49-F238E27FC236}">
                      <a16:creationId xmlns:a16="http://schemas.microsoft.com/office/drawing/2014/main" id="{D28F2B15-0C67-410C-B112-019B17AB3B2F}"/>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Arc 104">
                  <a:extLst>
                    <a:ext uri="{FF2B5EF4-FFF2-40B4-BE49-F238E27FC236}">
                      <a16:creationId xmlns:a16="http://schemas.microsoft.com/office/drawing/2014/main" id="{510BCAD0-603A-4F91-AB6D-8C49075470ED}"/>
                    </a:ext>
                  </a:extLst>
                </p:cNvPr>
                <p:cNvSpPr/>
                <p:nvPr/>
              </p:nvSpPr>
              <p:spPr>
                <a:xfrm>
                  <a:off x="1231336" y="4144465"/>
                  <a:ext cx="1097280" cy="1097280"/>
                </a:xfrm>
                <a:prstGeom prst="arc">
                  <a:avLst/>
                </a:prstGeom>
                <a:ln w="38100">
                  <a:solidFill>
                    <a:srgbClr val="4D7CF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pic>
            <p:nvPicPr>
              <p:cNvPr id="103" name="Graphic 53">
                <a:extLst>
                  <a:ext uri="{FF2B5EF4-FFF2-40B4-BE49-F238E27FC236}">
                    <a16:creationId xmlns:a16="http://schemas.microsoft.com/office/drawing/2014/main" id="{4B79AED4-15D4-4EE9-A495-9A632F367814}"/>
                  </a:ext>
                </a:extLst>
              </p:cNvPr>
              <p:cNvPicPr>
                <a:picLocks noChangeAspect="1"/>
              </p:cNvPicPr>
              <p:nvPr/>
            </p:nvPicPr>
            <p:blipFill>
              <a:blip r:embed="rId31">
                <a:extLst>
                  <a:ext uri="{837473B0-CC2E-450A-ABE3-18F120FF3D39}">
                    <a1611:picAttrSrcUrl xmlns:a1611="http://schemas.microsoft.com/office/drawing/2016/11/main" r:id="rId32"/>
                  </a:ext>
                </a:extLst>
              </a:blip>
              <a:srcRect/>
              <a:stretch/>
            </p:blipFill>
            <p:spPr>
              <a:xfrm>
                <a:off x="7588021" y="3292438"/>
                <a:ext cx="423011" cy="423011"/>
              </a:xfrm>
              <a:prstGeom prst="rect">
                <a:avLst/>
              </a:prstGeom>
            </p:spPr>
          </p:pic>
        </p:grpSp>
      </p:grpSp>
      <p:grpSp>
        <p:nvGrpSpPr>
          <p:cNvPr id="106" name="Group 105">
            <a:extLst>
              <a:ext uri="{FF2B5EF4-FFF2-40B4-BE49-F238E27FC236}">
                <a16:creationId xmlns:a16="http://schemas.microsoft.com/office/drawing/2014/main" id="{911644C5-385E-4E7A-9B42-28D976F6070C}"/>
              </a:ext>
            </a:extLst>
          </p:cNvPr>
          <p:cNvGrpSpPr/>
          <p:nvPr/>
        </p:nvGrpSpPr>
        <p:grpSpPr>
          <a:xfrm>
            <a:off x="9509197" y="4877270"/>
            <a:ext cx="1256626" cy="1452099"/>
            <a:chOff x="8540928" y="4083437"/>
            <a:chExt cx="837870" cy="968202"/>
          </a:xfrm>
        </p:grpSpPr>
        <p:sp>
          <p:nvSpPr>
            <p:cNvPr id="107" name="Rectangle 106">
              <a:extLst>
                <a:ext uri="{FF2B5EF4-FFF2-40B4-BE49-F238E27FC236}">
                  <a16:creationId xmlns:a16="http://schemas.microsoft.com/office/drawing/2014/main" id="{2FFB7C37-25C5-4796-ACDD-6959D8FAAFE6}"/>
                </a:ext>
              </a:extLst>
            </p:cNvPr>
            <p:cNvSpPr/>
            <p:nvPr/>
          </p:nvSpPr>
          <p:spPr>
            <a:xfrm>
              <a:off x="8540928" y="4772976"/>
              <a:ext cx="837870" cy="278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dirty="0">
                  <a:solidFill>
                    <a:schemeClr val="bg1"/>
                  </a:solidFill>
                  <a:latin typeface="Segoe UI" panose="020B0502040204020203" pitchFamily="34" charset="0"/>
                  <a:ea typeface="Segoe UI" panose="020B0502040204020203" pitchFamily="34" charset="0"/>
                  <a:cs typeface="Segoe UI" panose="020B0502040204020203" pitchFamily="34" charset="0"/>
                </a:rPr>
                <a:t>Yammer</a:t>
              </a:r>
            </a:p>
          </p:txBody>
        </p:sp>
        <p:grpSp>
          <p:nvGrpSpPr>
            <p:cNvPr id="108" name="Group 107">
              <a:extLst>
                <a:ext uri="{FF2B5EF4-FFF2-40B4-BE49-F238E27FC236}">
                  <a16:creationId xmlns:a16="http://schemas.microsoft.com/office/drawing/2014/main" id="{28FFDF37-D2E5-4138-8219-1EF42C059E7F}"/>
                </a:ext>
              </a:extLst>
            </p:cNvPr>
            <p:cNvGrpSpPr/>
            <p:nvPr/>
          </p:nvGrpSpPr>
          <p:grpSpPr>
            <a:xfrm>
              <a:off x="8650596" y="4083437"/>
              <a:ext cx="618533" cy="618533"/>
              <a:chOff x="8755634" y="3191425"/>
              <a:chExt cx="630820" cy="630820"/>
            </a:xfrm>
          </p:grpSpPr>
          <p:grpSp>
            <p:nvGrpSpPr>
              <p:cNvPr id="109" name="Group 108">
                <a:extLst>
                  <a:ext uri="{FF2B5EF4-FFF2-40B4-BE49-F238E27FC236}">
                    <a16:creationId xmlns:a16="http://schemas.microsoft.com/office/drawing/2014/main" id="{598BD6B2-F2E4-40D8-B327-F2EF4C382563}"/>
                  </a:ext>
                </a:extLst>
              </p:cNvPr>
              <p:cNvGrpSpPr/>
              <p:nvPr/>
            </p:nvGrpSpPr>
            <p:grpSpPr>
              <a:xfrm>
                <a:off x="8755634" y="3191425"/>
                <a:ext cx="630820" cy="630820"/>
                <a:chOff x="1231336" y="4144465"/>
                <a:chExt cx="1097280" cy="1097280"/>
              </a:xfrm>
            </p:grpSpPr>
            <p:sp>
              <p:nvSpPr>
                <p:cNvPr id="111" name="Oval 110">
                  <a:extLst>
                    <a:ext uri="{FF2B5EF4-FFF2-40B4-BE49-F238E27FC236}">
                      <a16:creationId xmlns:a16="http://schemas.microsoft.com/office/drawing/2014/main" id="{06A3D009-2F94-4FDD-9006-1343ACD672A3}"/>
                    </a:ext>
                  </a:extLst>
                </p:cNvPr>
                <p:cNvSpPr/>
                <p:nvPr/>
              </p:nvSpPr>
              <p:spPr bwMode="auto">
                <a:xfrm>
                  <a:off x="1231336" y="4144465"/>
                  <a:ext cx="1097280" cy="1097280"/>
                </a:xfrm>
                <a:prstGeom prst="ellipse">
                  <a:avLst/>
                </a:prstGeom>
                <a:noFill/>
                <a:ln w="12700">
                  <a:solidFill>
                    <a:srgbClr val="93939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68851" tIns="215081" rIns="268851" bIns="21508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0627" fontAlgn="base">
                    <a:lnSpc>
                      <a:spcPct val="90000"/>
                    </a:lnSpc>
                    <a:spcBef>
                      <a:spcPct val="0"/>
                    </a:spcBef>
                    <a:spcAft>
                      <a:spcPct val="0"/>
                    </a:spcAft>
                    <a:defRPr/>
                  </a:pPr>
                  <a:endParaRPr lang="en-US" sz="35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Arc 111">
                  <a:extLst>
                    <a:ext uri="{FF2B5EF4-FFF2-40B4-BE49-F238E27FC236}">
                      <a16:creationId xmlns:a16="http://schemas.microsoft.com/office/drawing/2014/main" id="{058917D7-D279-40FE-9791-FCA30170C197}"/>
                    </a:ext>
                  </a:extLst>
                </p:cNvPr>
                <p:cNvSpPr/>
                <p:nvPr/>
              </p:nvSpPr>
              <p:spPr>
                <a:xfrm>
                  <a:off x="1231336" y="4144465"/>
                  <a:ext cx="1097280" cy="1097280"/>
                </a:xfrm>
                <a:prstGeom prst="arc">
                  <a:avLst/>
                </a:prstGeom>
                <a:ln w="38100">
                  <a:solidFill>
                    <a:srgbClr val="04509B"/>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70945">
                    <a:defRPr/>
                  </a:pPr>
                  <a:endParaRPr lang="en-US" sz="2700">
                    <a:solidFill>
                      <a:srgbClr val="282828"/>
                    </a:solidFill>
                    <a:latin typeface="Segoe UI"/>
                  </a:endParaRPr>
                </a:p>
              </p:txBody>
            </p:sp>
          </p:grpSp>
          <p:pic>
            <p:nvPicPr>
              <p:cNvPr id="110" name="Graphic 49">
                <a:extLst>
                  <a:ext uri="{FF2B5EF4-FFF2-40B4-BE49-F238E27FC236}">
                    <a16:creationId xmlns:a16="http://schemas.microsoft.com/office/drawing/2014/main" id="{0BB7EF0A-75CC-4012-A2CD-5238DEA49DAD}"/>
                  </a:ext>
                </a:extLst>
              </p:cNvPr>
              <p:cNvPicPr>
                <a:picLocks noChangeAspect="1"/>
              </p:cNvPicPr>
              <p:nvPr/>
            </p:nvPicPr>
            <p:blipFill>
              <a:blip r:embed="rId33"/>
              <a:srcRect/>
              <a:stretch/>
            </p:blipFill>
            <p:spPr>
              <a:xfrm>
                <a:off x="8829376" y="3291469"/>
                <a:ext cx="441776" cy="430733"/>
              </a:xfrm>
              <a:prstGeom prst="rect">
                <a:avLst/>
              </a:prstGeom>
            </p:spPr>
          </p:pic>
        </p:grpSp>
      </p:grpSp>
    </p:spTree>
    <p:extLst>
      <p:ext uri="{BB962C8B-B14F-4D97-AF65-F5344CB8AC3E}">
        <p14:creationId xmlns:p14="http://schemas.microsoft.com/office/powerpoint/2010/main" val="3324818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
                                  </p:stCondLst>
                                  <p:childTnLst>
                                    <p:set>
                                      <p:cBhvr>
                                        <p:cTn id="6" dur="1" fill="hold">
                                          <p:stCondLst>
                                            <p:cond delay="0"/>
                                          </p:stCondLst>
                                        </p:cTn>
                                        <p:tgtEl>
                                          <p:spTgt spid="102"/>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nodeType="afterEffect">
                                  <p:stCondLst>
                                    <p:cond delay="1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100"/>
                                  </p:stCondLst>
                                  <p:childTnLst>
                                    <p:set>
                                      <p:cBhvr>
                                        <p:cTn id="12" dur="1" fill="hold">
                                          <p:stCondLst>
                                            <p:cond delay="0"/>
                                          </p:stCondLst>
                                        </p:cTn>
                                        <p:tgtEl>
                                          <p:spTgt spid="91"/>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nodeType="afterEffect">
                                  <p:stCondLst>
                                    <p:cond delay="100"/>
                                  </p:stCondLst>
                                  <p:childTnLst>
                                    <p:set>
                                      <p:cBhvr>
                                        <p:cTn id="15" dur="1" fill="hold">
                                          <p:stCondLst>
                                            <p:cond delay="0"/>
                                          </p:stCondLst>
                                        </p:cTn>
                                        <p:tgtEl>
                                          <p:spTgt spid="98"/>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100"/>
                                  </p:stCondLst>
                                  <p:childTnLst>
                                    <p:set>
                                      <p:cBhvr>
                                        <p:cTn id="18" dur="1" fill="hold">
                                          <p:stCondLst>
                                            <p:cond delay="0"/>
                                          </p:stCondLst>
                                        </p:cTn>
                                        <p:tgtEl>
                                          <p:spTgt spid="89"/>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100"/>
                                  </p:stCondLst>
                                  <p:childTnLst>
                                    <p:set>
                                      <p:cBhvr>
                                        <p:cTn id="21" dur="1" fill="hold">
                                          <p:stCondLst>
                                            <p:cond delay="0"/>
                                          </p:stCondLst>
                                        </p:cTn>
                                        <p:tgtEl>
                                          <p:spTgt spid="82"/>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0" nodeType="afterEffect">
                                  <p:stCondLst>
                                    <p:cond delay="100"/>
                                  </p:stCondLst>
                                  <p:childTnLst>
                                    <p:set>
                                      <p:cBhvr>
                                        <p:cTn id="24" dur="1" fill="hold">
                                          <p:stCondLst>
                                            <p:cond delay="0"/>
                                          </p:stCondLst>
                                        </p:cTn>
                                        <p:tgtEl>
                                          <p:spTgt spid="95"/>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grpId="0" nodeType="afterEffect">
                                  <p:stCondLst>
                                    <p:cond delay="100"/>
                                  </p:stCondLst>
                                  <p:childTnLst>
                                    <p:set>
                                      <p:cBhvr>
                                        <p:cTn id="27" dur="1" fill="hold">
                                          <p:stCondLst>
                                            <p:cond delay="0"/>
                                          </p:stCondLst>
                                        </p:cTn>
                                        <p:tgtEl>
                                          <p:spTgt spid="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100"/>
                                  </p:stCondLst>
                                  <p:childTnLst>
                                    <p:set>
                                      <p:cBhvr>
                                        <p:cTn id="31" dur="1" fill="hold">
                                          <p:stCondLst>
                                            <p:cond delay="0"/>
                                          </p:stCondLst>
                                        </p:cTn>
                                        <p:tgtEl>
                                          <p:spTgt spid="8"/>
                                        </p:tgtEl>
                                        <p:attrNameLst>
                                          <p:attrName>style.visibility</p:attrName>
                                        </p:attrNameLst>
                                      </p:cBhvr>
                                      <p:to>
                                        <p:strVal val="visible"/>
                                      </p:to>
                                    </p:set>
                                  </p:childTnLst>
                                </p:cTn>
                              </p:par>
                            </p:childTnLst>
                          </p:cTn>
                        </p:par>
                        <p:par>
                          <p:cTn id="32" fill="hold">
                            <p:stCondLst>
                              <p:cond delay="100"/>
                            </p:stCondLst>
                            <p:childTnLst>
                              <p:par>
                                <p:cTn id="33" presetID="1" presetClass="entr" presetSubtype="0" fill="hold" nodeType="afterEffect">
                                  <p:stCondLst>
                                    <p:cond delay="10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200"/>
                            </p:stCondLst>
                            <p:childTnLst>
                              <p:par>
                                <p:cTn id="36" presetID="1" presetClass="entr" presetSubtype="0" fill="hold" nodeType="afterEffect">
                                  <p:stCondLst>
                                    <p:cond delay="100"/>
                                  </p:stCondLst>
                                  <p:childTnLst>
                                    <p:set>
                                      <p:cBhvr>
                                        <p:cTn id="37" dur="1" fill="hold">
                                          <p:stCondLst>
                                            <p:cond delay="0"/>
                                          </p:stCondLst>
                                        </p:cTn>
                                        <p:tgtEl>
                                          <p:spTgt spid="12"/>
                                        </p:tgtEl>
                                        <p:attrNameLst>
                                          <p:attrName>style.visibility</p:attrName>
                                        </p:attrNameLst>
                                      </p:cBhvr>
                                      <p:to>
                                        <p:strVal val="visible"/>
                                      </p:to>
                                    </p:set>
                                  </p:childTnLst>
                                </p:cTn>
                              </p:par>
                            </p:childTnLst>
                          </p:cTn>
                        </p:par>
                        <p:par>
                          <p:cTn id="38" fill="hold">
                            <p:stCondLst>
                              <p:cond delay="300"/>
                            </p:stCondLst>
                            <p:childTnLst>
                              <p:par>
                                <p:cTn id="39" presetID="1" presetClass="entr" presetSubtype="0" fill="hold" nodeType="afterEffect">
                                  <p:stCondLst>
                                    <p:cond delay="100"/>
                                  </p:stCondLst>
                                  <p:childTnLst>
                                    <p:set>
                                      <p:cBhvr>
                                        <p:cTn id="40" dur="1" fill="hold">
                                          <p:stCondLst>
                                            <p:cond delay="0"/>
                                          </p:stCondLst>
                                        </p:cTn>
                                        <p:tgtEl>
                                          <p:spTgt spid="87"/>
                                        </p:tgtEl>
                                        <p:attrNameLst>
                                          <p:attrName>style.visibility</p:attrName>
                                        </p:attrNameLst>
                                      </p:cBhvr>
                                      <p:to>
                                        <p:strVal val="visible"/>
                                      </p:to>
                                    </p:set>
                                  </p:childTnLst>
                                </p:cTn>
                              </p:par>
                            </p:childTnLst>
                          </p:cTn>
                        </p:par>
                        <p:par>
                          <p:cTn id="41" fill="hold">
                            <p:stCondLst>
                              <p:cond delay="400"/>
                            </p:stCondLst>
                            <p:childTnLst>
                              <p:par>
                                <p:cTn id="42" presetID="1" presetClass="entr" presetSubtype="0" fill="hold" grpId="0" nodeType="afterEffect">
                                  <p:stCondLst>
                                    <p:cond delay="100"/>
                                  </p:stCondLst>
                                  <p:childTnLst>
                                    <p:set>
                                      <p:cBhvr>
                                        <p:cTn id="43" dur="1" fill="hold">
                                          <p:stCondLst>
                                            <p:cond delay="0"/>
                                          </p:stCondLst>
                                        </p:cTn>
                                        <p:tgtEl>
                                          <p:spTgt spid="9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4" grpId="0"/>
      <p:bldP spid="95" grpId="0"/>
      <p:bldP spid="9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34EAA-49CA-4A5C-931B-5786D5CC8AE0}"/>
              </a:ext>
            </a:extLst>
          </p:cNvPr>
          <p:cNvSpPr>
            <a:spLocks noGrp="1"/>
          </p:cNvSpPr>
          <p:nvPr>
            <p:ph type="title"/>
          </p:nvPr>
        </p:nvSpPr>
        <p:spPr>
          <a:xfrm>
            <a:off x="6576059" y="0"/>
            <a:ext cx="10746740" cy="1988346"/>
          </a:xfrm>
        </p:spPr>
        <p:txBody>
          <a:bodyPr vert="horz" wrap="square" lIns="182880" tIns="91440" rIns="182880" bIns="91440" rtlCol="0" anchor="ctr">
            <a:normAutofit/>
          </a:bodyPr>
          <a:lstStyle/>
          <a:p>
            <a:pPr algn="l">
              <a:lnSpc>
                <a:spcPct val="90000"/>
              </a:lnSpc>
            </a:pPr>
            <a:r>
              <a:rPr lang="en-US" sz="6000" dirty="0">
                <a:solidFill>
                  <a:schemeClr val="tx1"/>
                </a:solidFill>
                <a:ea typeface="+mj-ea"/>
                <a:cs typeface="+mj-cs"/>
              </a:rPr>
              <a:t>Azure AD Concepts</a:t>
            </a:r>
          </a:p>
        </p:txBody>
      </p:sp>
      <p:sp>
        <p:nvSpPr>
          <p:cNvPr id="3" name="Content Placeholder 2">
            <a:extLst>
              <a:ext uri="{FF2B5EF4-FFF2-40B4-BE49-F238E27FC236}">
                <a16:creationId xmlns:a16="http://schemas.microsoft.com/office/drawing/2014/main" id="{B14BF2BF-5B43-48A9-84F3-33A2EDFE8796}"/>
              </a:ext>
            </a:extLst>
          </p:cNvPr>
          <p:cNvSpPr>
            <a:spLocks noGrp="1"/>
          </p:cNvSpPr>
          <p:nvPr>
            <p:ph sz="quarter" idx="11"/>
          </p:nvPr>
        </p:nvSpPr>
        <p:spPr>
          <a:xfrm>
            <a:off x="6581275" y="1626371"/>
            <a:ext cx="10741526" cy="6231542"/>
          </a:xfrm>
        </p:spPr>
        <p:txBody>
          <a:bodyPr vert="horz" wrap="square" lIns="182880" tIns="91440" rIns="182880" bIns="91440" rtlCol="0">
            <a:noAutofit/>
          </a:bodyPr>
          <a:lstStyle/>
          <a:p>
            <a:pPr marL="663879" indent="-685800">
              <a:lnSpc>
                <a:spcPct val="90000"/>
              </a:lnSpc>
              <a:buFont typeface="+mj-lt"/>
              <a:buAutoNum type="arabicPeriod"/>
            </a:pPr>
            <a:r>
              <a:rPr lang="en-US" sz="3600" u="sng" dirty="0"/>
              <a:t>App Registration</a:t>
            </a:r>
          </a:p>
          <a:p>
            <a:pPr lvl="1">
              <a:lnSpc>
                <a:spcPct val="90000"/>
              </a:lnSpc>
            </a:pPr>
            <a:r>
              <a:rPr lang="en-US" dirty="0"/>
              <a:t>Application ID – uniquely identifies an app</a:t>
            </a:r>
          </a:p>
          <a:p>
            <a:pPr lvl="1">
              <a:lnSpc>
                <a:spcPct val="90000"/>
              </a:lnSpc>
            </a:pPr>
            <a:r>
              <a:rPr lang="en-US" dirty="0"/>
              <a:t>App Secret – effectively the password for app “service account”; not used w/implicit flow</a:t>
            </a:r>
          </a:p>
          <a:p>
            <a:pPr lvl="1">
              <a:lnSpc>
                <a:spcPct val="90000"/>
              </a:lnSpc>
            </a:pPr>
            <a:r>
              <a:rPr lang="en-US" dirty="0"/>
              <a:t>Redirect URI – used to direct responses back to your app</a:t>
            </a:r>
          </a:p>
          <a:p>
            <a:pPr lvl="1">
              <a:lnSpc>
                <a:spcPct val="90000"/>
              </a:lnSpc>
            </a:pPr>
            <a:r>
              <a:rPr lang="en-US" dirty="0"/>
              <a:t>More depending on the flow you plan to use</a:t>
            </a:r>
          </a:p>
          <a:p>
            <a:pPr marL="663879" indent="-685800">
              <a:lnSpc>
                <a:spcPct val="90000"/>
              </a:lnSpc>
              <a:spcBef>
                <a:spcPts val="2648"/>
              </a:spcBef>
              <a:buFont typeface="+mj-lt"/>
              <a:buAutoNum type="arabicPeriod"/>
            </a:pPr>
            <a:r>
              <a:rPr lang="en-US" sz="3600" u="sng" dirty="0"/>
              <a:t>Resources</a:t>
            </a:r>
            <a:r>
              <a:rPr lang="en-US" sz="3600" dirty="0"/>
              <a:t> – e.g. </a:t>
            </a:r>
            <a:r>
              <a:rPr lang="en-US" sz="3600" u="sng" dirty="0"/>
              <a:t>https://graph.windows.net</a:t>
            </a:r>
            <a:r>
              <a:rPr lang="en-US" sz="3600" dirty="0"/>
              <a:t> or your app’s GUID</a:t>
            </a:r>
            <a:br>
              <a:rPr lang="en-US" sz="3600" dirty="0"/>
            </a:br>
            <a:r>
              <a:rPr lang="en-US" sz="3000" dirty="0">
                <a:latin typeface="+mn-lt"/>
                <a:cs typeface="+mn-cs"/>
              </a:rPr>
              <a:t>These are apps secured with Azure AD - not to be confused with ARM resources</a:t>
            </a:r>
          </a:p>
          <a:p>
            <a:pPr marL="663879" indent="-685800">
              <a:lnSpc>
                <a:spcPct val="90000"/>
              </a:lnSpc>
              <a:spcBef>
                <a:spcPts val="2648"/>
              </a:spcBef>
              <a:buFont typeface="+mj-lt"/>
              <a:buAutoNum type="arabicPeriod"/>
            </a:pPr>
            <a:r>
              <a:rPr lang="en-US" sz="3600" u="sng" dirty="0"/>
              <a:t>Scopes</a:t>
            </a:r>
            <a:r>
              <a:rPr lang="en-US" sz="3600" dirty="0"/>
              <a:t> – e.g. </a:t>
            </a:r>
            <a:r>
              <a:rPr lang="en-US" sz="3600" dirty="0" err="1"/>
              <a:t>Directory.Read</a:t>
            </a:r>
            <a:br>
              <a:rPr lang="en-US" sz="3600" dirty="0"/>
            </a:br>
            <a:r>
              <a:rPr lang="en-US" sz="3000" dirty="0">
                <a:latin typeface="+mn-lt"/>
                <a:cs typeface="+mn-cs"/>
              </a:rPr>
              <a:t>These are permissions that are specific to each resource</a:t>
            </a:r>
            <a:br>
              <a:rPr lang="en-US" sz="3000" dirty="0">
                <a:latin typeface="+mn-lt"/>
                <a:cs typeface="+mn-cs"/>
              </a:rPr>
            </a:br>
            <a:endParaRPr lang="en-US" sz="3000" dirty="0">
              <a:latin typeface="+mn-lt"/>
              <a:cs typeface="+mn-cs"/>
            </a:endParaRPr>
          </a:p>
        </p:txBody>
      </p:sp>
      <p:grpSp>
        <p:nvGrpSpPr>
          <p:cNvPr id="5" name="Group 4">
            <a:extLst>
              <a:ext uri="{FF2B5EF4-FFF2-40B4-BE49-F238E27FC236}">
                <a16:creationId xmlns:a16="http://schemas.microsoft.com/office/drawing/2014/main" id="{55ED2C80-E969-4DF2-8BD8-05A72C7A2EB4}"/>
              </a:ext>
            </a:extLst>
          </p:cNvPr>
          <p:cNvGrpSpPr/>
          <p:nvPr/>
        </p:nvGrpSpPr>
        <p:grpSpPr>
          <a:xfrm>
            <a:off x="750919" y="2839694"/>
            <a:ext cx="5007248" cy="6325511"/>
            <a:chOff x="7994022" y="909964"/>
            <a:chExt cx="621235" cy="784788"/>
          </a:xfrm>
        </p:grpSpPr>
        <p:pic>
          <p:nvPicPr>
            <p:cNvPr id="6" name="Picture 5" descr="Icon&#10;&#10;Description automatically generated">
              <a:extLst>
                <a:ext uri="{FF2B5EF4-FFF2-40B4-BE49-F238E27FC236}">
                  <a16:creationId xmlns:a16="http://schemas.microsoft.com/office/drawing/2014/main" id="{F579CA1D-A1CC-406A-B096-0A08F64D2F9E}"/>
                </a:ext>
              </a:extLst>
            </p:cNvPr>
            <p:cNvPicPr>
              <a:picLocks noChangeAspect="1"/>
            </p:cNvPicPr>
            <p:nvPr/>
          </p:nvPicPr>
          <p:blipFill>
            <a:blip r:embed="rId3"/>
            <a:stretch>
              <a:fillRect/>
            </a:stretch>
          </p:blipFill>
          <p:spPr>
            <a:xfrm>
              <a:off x="7994022" y="909964"/>
              <a:ext cx="621235" cy="621235"/>
            </a:xfrm>
            <a:prstGeom prst="rect">
              <a:avLst/>
            </a:prstGeom>
          </p:spPr>
        </p:pic>
        <p:sp>
          <p:nvSpPr>
            <p:cNvPr id="7" name="Rectangle 6">
              <a:extLst>
                <a:ext uri="{FF2B5EF4-FFF2-40B4-BE49-F238E27FC236}">
                  <a16:creationId xmlns:a16="http://schemas.microsoft.com/office/drawing/2014/main" id="{965B8A6E-A065-45DB-A5D8-2991642C3547}"/>
                </a:ext>
              </a:extLst>
            </p:cNvPr>
            <p:cNvSpPr/>
            <p:nvPr/>
          </p:nvSpPr>
          <p:spPr>
            <a:xfrm>
              <a:off x="8163531" y="1602503"/>
              <a:ext cx="285122" cy="9224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343625" fontAlgn="base">
                <a:lnSpc>
                  <a:spcPct val="90000"/>
                </a:lnSpc>
                <a:spcBef>
                  <a:spcPct val="0"/>
                </a:spcBef>
                <a:spcAft>
                  <a:spcPct val="0"/>
                </a:spcAft>
                <a:defRPr/>
              </a:pP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Azure</a:t>
              </a:r>
              <a:b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2351">
                  <a:solidFill>
                    <a:schemeClr val="bg1"/>
                  </a:solidFill>
                  <a:latin typeface="Segoe UI" panose="020B0502040204020203" pitchFamily="34" charset="0"/>
                  <a:ea typeface="Segoe UI" panose="020B0502040204020203" pitchFamily="34" charset="0"/>
                  <a:cs typeface="Segoe UI" panose="020B0502040204020203" pitchFamily="34" charset="0"/>
                </a:rPr>
                <a:t>Active Directory</a:t>
              </a:r>
            </a:p>
          </p:txBody>
        </p:sp>
      </p:grpSp>
    </p:spTree>
    <p:extLst>
      <p:ext uri="{BB962C8B-B14F-4D97-AF65-F5344CB8AC3E}">
        <p14:creationId xmlns:p14="http://schemas.microsoft.com/office/powerpoint/2010/main" val="5414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 name="Group 192">
            <a:extLst>
              <a:ext uri="{FF2B5EF4-FFF2-40B4-BE49-F238E27FC236}">
                <a16:creationId xmlns:a16="http://schemas.microsoft.com/office/drawing/2014/main" id="{78B4EB67-08A3-42D5-B6C5-55128C947088}"/>
              </a:ext>
            </a:extLst>
          </p:cNvPr>
          <p:cNvGrpSpPr/>
          <p:nvPr/>
        </p:nvGrpSpPr>
        <p:grpSpPr>
          <a:xfrm>
            <a:off x="9167000" y="2310307"/>
            <a:ext cx="7824998" cy="3507956"/>
            <a:chOff x="6111333" y="1540204"/>
            <a:chExt cx="5216665" cy="2338637"/>
          </a:xfrm>
        </p:grpSpPr>
        <p:sp>
          <p:nvSpPr>
            <p:cNvPr id="191" name="Rectangle 190">
              <a:extLst>
                <a:ext uri="{FF2B5EF4-FFF2-40B4-BE49-F238E27FC236}">
                  <a16:creationId xmlns:a16="http://schemas.microsoft.com/office/drawing/2014/main" id="{B8E16CE6-F327-4FFA-920B-8DB43FC2CFD8}"/>
                </a:ext>
              </a:extLst>
            </p:cNvPr>
            <p:cNvSpPr/>
            <p:nvPr/>
          </p:nvSpPr>
          <p:spPr>
            <a:xfrm>
              <a:off x="6174671" y="1661751"/>
              <a:ext cx="5153327" cy="221709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2700"/>
            </a:p>
          </p:txBody>
        </p:sp>
        <p:sp>
          <p:nvSpPr>
            <p:cNvPr id="192" name="Rectangle 191">
              <a:extLst>
                <a:ext uri="{FF2B5EF4-FFF2-40B4-BE49-F238E27FC236}">
                  <a16:creationId xmlns:a16="http://schemas.microsoft.com/office/drawing/2014/main" id="{0386BAB4-1E0A-41A8-9F8C-99CCB5AEC698}"/>
                </a:ext>
              </a:extLst>
            </p:cNvPr>
            <p:cNvSpPr/>
            <p:nvPr/>
          </p:nvSpPr>
          <p:spPr>
            <a:xfrm>
              <a:off x="6111333" y="1540204"/>
              <a:ext cx="1733098" cy="306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187" name="Rectangle 186">
            <a:extLst>
              <a:ext uri="{FF2B5EF4-FFF2-40B4-BE49-F238E27FC236}">
                <a16:creationId xmlns:a16="http://schemas.microsoft.com/office/drawing/2014/main" id="{DE10F161-6A59-4274-93BB-0EDE187BB0C0}"/>
              </a:ext>
            </a:extLst>
          </p:cNvPr>
          <p:cNvSpPr/>
          <p:nvPr/>
        </p:nvSpPr>
        <p:spPr>
          <a:xfrm>
            <a:off x="1259683" y="2480555"/>
            <a:ext cx="7729991" cy="462595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2700"/>
          </a:p>
        </p:txBody>
      </p:sp>
      <p:sp>
        <p:nvSpPr>
          <p:cNvPr id="188" name="Rectangle 187">
            <a:extLst>
              <a:ext uri="{FF2B5EF4-FFF2-40B4-BE49-F238E27FC236}">
                <a16:creationId xmlns:a16="http://schemas.microsoft.com/office/drawing/2014/main" id="{54ED6F64-7A57-48D7-9883-5EC33E0AC849}"/>
              </a:ext>
            </a:extLst>
          </p:cNvPr>
          <p:cNvSpPr/>
          <p:nvPr/>
        </p:nvSpPr>
        <p:spPr>
          <a:xfrm>
            <a:off x="1164675" y="2298234"/>
            <a:ext cx="3198180" cy="459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85" name="Group 184">
            <a:extLst>
              <a:ext uri="{FF2B5EF4-FFF2-40B4-BE49-F238E27FC236}">
                <a16:creationId xmlns:a16="http://schemas.microsoft.com/office/drawing/2014/main" id="{A2D02670-3CBD-45DA-892E-8EBBCA81B555}"/>
              </a:ext>
            </a:extLst>
          </p:cNvPr>
          <p:cNvGrpSpPr/>
          <p:nvPr/>
        </p:nvGrpSpPr>
        <p:grpSpPr>
          <a:xfrm>
            <a:off x="9208679" y="5031420"/>
            <a:ext cx="8434883" cy="3197688"/>
            <a:chOff x="90379" y="3849932"/>
            <a:chExt cx="5623255" cy="2131792"/>
          </a:xfrm>
        </p:grpSpPr>
        <p:sp>
          <p:nvSpPr>
            <p:cNvPr id="146" name="Thought Bubble: Cloud 145">
              <a:extLst>
                <a:ext uri="{FF2B5EF4-FFF2-40B4-BE49-F238E27FC236}">
                  <a16:creationId xmlns:a16="http://schemas.microsoft.com/office/drawing/2014/main" id="{D7DE9BAF-FAEA-43B4-BF9B-9405C8F1E8F1}"/>
                </a:ext>
              </a:extLst>
            </p:cNvPr>
            <p:cNvSpPr/>
            <p:nvPr/>
          </p:nvSpPr>
          <p:spPr>
            <a:xfrm>
              <a:off x="90379" y="3849932"/>
              <a:ext cx="1320800" cy="912161"/>
            </a:xfrm>
            <a:prstGeom prst="cloudCallout">
              <a:avLst>
                <a:gd name="adj1" fmla="val 63782"/>
                <a:gd name="adj2" fmla="val 5971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700" dirty="0"/>
                <a:t>Nice game!</a:t>
              </a:r>
            </a:p>
          </p:txBody>
        </p:sp>
        <p:sp>
          <p:nvSpPr>
            <p:cNvPr id="110" name="Freeform 104">
              <a:extLst>
                <a:ext uri="{FF2B5EF4-FFF2-40B4-BE49-F238E27FC236}">
                  <a16:creationId xmlns:a16="http://schemas.microsoft.com/office/drawing/2014/main" id="{EB731636-D1F8-4085-A70B-81F13225947C}"/>
                </a:ext>
              </a:extLst>
            </p:cNvPr>
            <p:cNvSpPr>
              <a:spLocks/>
            </p:cNvSpPr>
            <p:nvPr userDrawn="1"/>
          </p:nvSpPr>
          <p:spPr bwMode="gray">
            <a:xfrm>
              <a:off x="1123728" y="5925308"/>
              <a:ext cx="4589906" cy="56416"/>
            </a:xfrm>
            <a:custGeom>
              <a:avLst/>
              <a:gdLst>
                <a:gd name="T0" fmla="*/ 1791 w 1813"/>
                <a:gd name="T1" fmla="*/ 0 h 23"/>
                <a:gd name="T2" fmla="*/ 1679 w 1813"/>
                <a:gd name="T3" fmla="*/ 0 h 23"/>
                <a:gd name="T4" fmla="*/ 1667 w 1813"/>
                <a:gd name="T5" fmla="*/ 0 h 23"/>
                <a:gd name="T6" fmla="*/ 1363 w 1813"/>
                <a:gd name="T7" fmla="*/ 0 h 23"/>
                <a:gd name="T8" fmla="*/ 1159 w 1813"/>
                <a:gd name="T9" fmla="*/ 0 h 23"/>
                <a:gd name="T10" fmla="*/ 84 w 1813"/>
                <a:gd name="T11" fmla="*/ 0 h 23"/>
                <a:gd name="T12" fmla="*/ 65 w 1813"/>
                <a:gd name="T13" fmla="*/ 0 h 23"/>
                <a:gd name="T14" fmla="*/ 23 w 1813"/>
                <a:gd name="T15" fmla="*/ 0 h 23"/>
                <a:gd name="T16" fmla="*/ 0 w 1813"/>
                <a:gd name="T17" fmla="*/ 23 h 23"/>
                <a:gd name="T18" fmla="*/ 0 w 1813"/>
                <a:gd name="T19" fmla="*/ 23 h 23"/>
                <a:gd name="T20" fmla="*/ 1813 w 1813"/>
                <a:gd name="T21" fmla="*/ 23 h 23"/>
                <a:gd name="T22" fmla="*/ 1813 w 1813"/>
                <a:gd name="T23" fmla="*/ 23 h 23"/>
                <a:gd name="T24" fmla="*/ 1791 w 1813"/>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13" h="23">
                  <a:moveTo>
                    <a:pt x="1791" y="0"/>
                  </a:moveTo>
                  <a:cubicBezTo>
                    <a:pt x="1679" y="0"/>
                    <a:pt x="1679" y="0"/>
                    <a:pt x="1679" y="0"/>
                  </a:cubicBezTo>
                  <a:cubicBezTo>
                    <a:pt x="1667" y="0"/>
                    <a:pt x="1667" y="0"/>
                    <a:pt x="1667" y="0"/>
                  </a:cubicBezTo>
                  <a:cubicBezTo>
                    <a:pt x="1363" y="0"/>
                    <a:pt x="1363" y="0"/>
                    <a:pt x="1363" y="0"/>
                  </a:cubicBezTo>
                  <a:cubicBezTo>
                    <a:pt x="1159" y="0"/>
                    <a:pt x="1159" y="0"/>
                    <a:pt x="1159" y="0"/>
                  </a:cubicBezTo>
                  <a:cubicBezTo>
                    <a:pt x="84" y="0"/>
                    <a:pt x="84" y="0"/>
                    <a:pt x="84" y="0"/>
                  </a:cubicBezTo>
                  <a:cubicBezTo>
                    <a:pt x="65" y="0"/>
                    <a:pt x="65" y="0"/>
                    <a:pt x="65" y="0"/>
                  </a:cubicBezTo>
                  <a:cubicBezTo>
                    <a:pt x="23" y="0"/>
                    <a:pt x="23" y="0"/>
                    <a:pt x="23" y="0"/>
                  </a:cubicBezTo>
                  <a:cubicBezTo>
                    <a:pt x="10" y="0"/>
                    <a:pt x="0" y="10"/>
                    <a:pt x="0" y="23"/>
                  </a:cubicBezTo>
                  <a:cubicBezTo>
                    <a:pt x="0" y="23"/>
                    <a:pt x="0" y="23"/>
                    <a:pt x="0" y="23"/>
                  </a:cubicBezTo>
                  <a:cubicBezTo>
                    <a:pt x="1813" y="23"/>
                    <a:pt x="1813" y="23"/>
                    <a:pt x="1813" y="23"/>
                  </a:cubicBezTo>
                  <a:cubicBezTo>
                    <a:pt x="1813" y="23"/>
                    <a:pt x="1813" y="23"/>
                    <a:pt x="1813" y="23"/>
                  </a:cubicBezTo>
                  <a:cubicBezTo>
                    <a:pt x="1813" y="10"/>
                    <a:pt x="1803" y="0"/>
                    <a:pt x="1791" y="0"/>
                  </a:cubicBezTo>
                </a:path>
              </a:pathLst>
            </a:custGeom>
            <a:solidFill>
              <a:srgbClr val="282828"/>
            </a:solidFill>
            <a:ln>
              <a:noFill/>
            </a:ln>
          </p:spPr>
          <p:txBody>
            <a:bodyPr vert="horz" wrap="square" lIns="137160" tIns="68580" rIns="137160" bIns="68580" numCol="1" anchor="t" anchorCtr="0" compatLnSpc="1">
              <a:prstTxWarp prst="textNoShape">
                <a:avLst/>
              </a:prstTxWarp>
            </a:bodyPr>
            <a:lstStyle/>
            <a:p>
              <a:endParaRPr lang="en-US" sz="2700"/>
            </a:p>
          </p:txBody>
        </p:sp>
        <p:grpSp>
          <p:nvGrpSpPr>
            <p:cNvPr id="145" name="Group 144">
              <a:extLst>
                <a:ext uri="{FF2B5EF4-FFF2-40B4-BE49-F238E27FC236}">
                  <a16:creationId xmlns:a16="http://schemas.microsoft.com/office/drawing/2014/main" id="{CD9A6DF3-A49E-40FB-99CF-17368CCEC76E}"/>
                </a:ext>
              </a:extLst>
            </p:cNvPr>
            <p:cNvGrpSpPr/>
            <p:nvPr/>
          </p:nvGrpSpPr>
          <p:grpSpPr>
            <a:xfrm>
              <a:off x="1476017" y="4599745"/>
              <a:ext cx="900445" cy="1325563"/>
              <a:chOff x="-4838500" y="5835967"/>
              <a:chExt cx="1619044" cy="2383427"/>
            </a:xfrm>
          </p:grpSpPr>
          <p:sp>
            <p:nvSpPr>
              <p:cNvPr id="115" name="Freeform 109">
                <a:extLst>
                  <a:ext uri="{FF2B5EF4-FFF2-40B4-BE49-F238E27FC236}">
                    <a16:creationId xmlns:a16="http://schemas.microsoft.com/office/drawing/2014/main" id="{0AC17971-17C5-49AA-A46D-AE2865785283}"/>
                  </a:ext>
                </a:extLst>
              </p:cNvPr>
              <p:cNvSpPr>
                <a:spLocks/>
              </p:cNvSpPr>
              <p:nvPr userDrawn="1"/>
            </p:nvSpPr>
            <p:spPr bwMode="gray">
              <a:xfrm>
                <a:off x="-4209541" y="6323485"/>
                <a:ext cx="944943" cy="1206760"/>
              </a:xfrm>
              <a:custGeom>
                <a:avLst/>
                <a:gdLst>
                  <a:gd name="T0" fmla="*/ 280 w 280"/>
                  <a:gd name="T1" fmla="*/ 309 h 359"/>
                  <a:gd name="T2" fmla="*/ 0 w 280"/>
                  <a:gd name="T3" fmla="*/ 145 h 359"/>
                  <a:gd name="T4" fmla="*/ 0 w 280"/>
                  <a:gd name="T5" fmla="*/ 6 h 359"/>
                  <a:gd name="T6" fmla="*/ 215 w 280"/>
                  <a:gd name="T7" fmla="*/ 0 h 359"/>
                  <a:gd name="T8" fmla="*/ 217 w 280"/>
                  <a:gd name="T9" fmla="*/ 15 h 359"/>
                  <a:gd name="T10" fmla="*/ 280 w 280"/>
                  <a:gd name="T11" fmla="*/ 309 h 359"/>
                </a:gdLst>
                <a:ahLst/>
                <a:cxnLst>
                  <a:cxn ang="0">
                    <a:pos x="T0" y="T1"/>
                  </a:cxn>
                  <a:cxn ang="0">
                    <a:pos x="T2" y="T3"/>
                  </a:cxn>
                  <a:cxn ang="0">
                    <a:pos x="T4" y="T5"/>
                  </a:cxn>
                  <a:cxn ang="0">
                    <a:pos x="T6" y="T7"/>
                  </a:cxn>
                  <a:cxn ang="0">
                    <a:pos x="T8" y="T9"/>
                  </a:cxn>
                  <a:cxn ang="0">
                    <a:pos x="T10" y="T11"/>
                  </a:cxn>
                </a:cxnLst>
                <a:rect l="0" t="0" r="r" b="b"/>
                <a:pathLst>
                  <a:path w="280" h="359">
                    <a:moveTo>
                      <a:pt x="280" y="309"/>
                    </a:moveTo>
                    <a:cubicBezTo>
                      <a:pt x="113" y="359"/>
                      <a:pt x="0" y="145"/>
                      <a:pt x="0" y="145"/>
                    </a:cubicBezTo>
                    <a:cubicBezTo>
                      <a:pt x="0" y="6"/>
                      <a:pt x="0" y="6"/>
                      <a:pt x="0" y="6"/>
                    </a:cubicBezTo>
                    <a:cubicBezTo>
                      <a:pt x="215" y="0"/>
                      <a:pt x="215" y="0"/>
                      <a:pt x="215" y="0"/>
                    </a:cubicBezTo>
                    <a:cubicBezTo>
                      <a:pt x="217" y="15"/>
                      <a:pt x="217" y="15"/>
                      <a:pt x="217" y="15"/>
                    </a:cubicBezTo>
                    <a:cubicBezTo>
                      <a:pt x="217" y="180"/>
                      <a:pt x="217" y="252"/>
                      <a:pt x="280" y="309"/>
                    </a:cubicBezTo>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16" name="Freeform 110">
                <a:extLst>
                  <a:ext uri="{FF2B5EF4-FFF2-40B4-BE49-F238E27FC236}">
                    <a16:creationId xmlns:a16="http://schemas.microsoft.com/office/drawing/2014/main" id="{B10C32B9-0896-4912-8A70-6F668D7E378D}"/>
                  </a:ext>
                </a:extLst>
              </p:cNvPr>
              <p:cNvSpPr>
                <a:spLocks/>
              </p:cNvSpPr>
              <p:nvPr userDrawn="1"/>
            </p:nvSpPr>
            <p:spPr bwMode="gray">
              <a:xfrm>
                <a:off x="-4426217" y="6844109"/>
                <a:ext cx="785448" cy="746325"/>
              </a:xfrm>
              <a:custGeom>
                <a:avLst/>
                <a:gdLst>
                  <a:gd name="T0" fmla="*/ 208 w 232"/>
                  <a:gd name="T1" fmla="*/ 110 h 222"/>
                  <a:gd name="T2" fmla="*/ 196 w 232"/>
                  <a:gd name="T3" fmla="*/ 98 h 222"/>
                  <a:gd name="T4" fmla="*/ 196 w 232"/>
                  <a:gd name="T5" fmla="*/ 0 h 222"/>
                  <a:gd name="T6" fmla="*/ 39 w 232"/>
                  <a:gd name="T7" fmla="*/ 0 h 222"/>
                  <a:gd name="T8" fmla="*/ 39 w 232"/>
                  <a:gd name="T9" fmla="*/ 98 h 222"/>
                  <a:gd name="T10" fmla="*/ 27 w 232"/>
                  <a:gd name="T11" fmla="*/ 110 h 222"/>
                  <a:gd name="T12" fmla="*/ 0 w 232"/>
                  <a:gd name="T13" fmla="*/ 110 h 222"/>
                  <a:gd name="T14" fmla="*/ 0 w 232"/>
                  <a:gd name="T15" fmla="*/ 222 h 222"/>
                  <a:gd name="T16" fmla="*/ 232 w 232"/>
                  <a:gd name="T17" fmla="*/ 222 h 222"/>
                  <a:gd name="T18" fmla="*/ 232 w 232"/>
                  <a:gd name="T19" fmla="*/ 110 h 222"/>
                  <a:gd name="T20" fmla="*/ 208 w 232"/>
                  <a:gd name="T21" fmla="*/ 11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22">
                    <a:moveTo>
                      <a:pt x="208" y="110"/>
                    </a:moveTo>
                    <a:cubicBezTo>
                      <a:pt x="201" y="110"/>
                      <a:pt x="196" y="105"/>
                      <a:pt x="196" y="98"/>
                    </a:cubicBezTo>
                    <a:cubicBezTo>
                      <a:pt x="196" y="0"/>
                      <a:pt x="196" y="0"/>
                      <a:pt x="196" y="0"/>
                    </a:cubicBezTo>
                    <a:cubicBezTo>
                      <a:pt x="39" y="0"/>
                      <a:pt x="39" y="0"/>
                      <a:pt x="39" y="0"/>
                    </a:cubicBezTo>
                    <a:cubicBezTo>
                      <a:pt x="39" y="98"/>
                      <a:pt x="39" y="98"/>
                      <a:pt x="39" y="98"/>
                    </a:cubicBezTo>
                    <a:cubicBezTo>
                      <a:pt x="39" y="105"/>
                      <a:pt x="34" y="110"/>
                      <a:pt x="27" y="110"/>
                    </a:cubicBezTo>
                    <a:cubicBezTo>
                      <a:pt x="0" y="110"/>
                      <a:pt x="0" y="110"/>
                      <a:pt x="0" y="110"/>
                    </a:cubicBezTo>
                    <a:cubicBezTo>
                      <a:pt x="0" y="222"/>
                      <a:pt x="0" y="222"/>
                      <a:pt x="0" y="222"/>
                    </a:cubicBezTo>
                    <a:cubicBezTo>
                      <a:pt x="232" y="222"/>
                      <a:pt x="232" y="222"/>
                      <a:pt x="232" y="222"/>
                    </a:cubicBezTo>
                    <a:cubicBezTo>
                      <a:pt x="232" y="110"/>
                      <a:pt x="232" y="110"/>
                      <a:pt x="232" y="110"/>
                    </a:cubicBezTo>
                    <a:cubicBezTo>
                      <a:pt x="208" y="110"/>
                      <a:pt x="208" y="110"/>
                      <a:pt x="208" y="110"/>
                    </a:cubicBezTo>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17" name="Freeform 111">
                <a:extLst>
                  <a:ext uri="{FF2B5EF4-FFF2-40B4-BE49-F238E27FC236}">
                    <a16:creationId xmlns:a16="http://schemas.microsoft.com/office/drawing/2014/main" id="{AB9A51E3-7E92-4B54-979F-3DCC6836E5F6}"/>
                  </a:ext>
                </a:extLst>
              </p:cNvPr>
              <p:cNvSpPr>
                <a:spLocks/>
              </p:cNvSpPr>
              <p:nvPr userDrawn="1"/>
            </p:nvSpPr>
            <p:spPr bwMode="gray">
              <a:xfrm>
                <a:off x="-4838500" y="7211252"/>
                <a:ext cx="1619044" cy="1008142"/>
              </a:xfrm>
              <a:custGeom>
                <a:avLst/>
                <a:gdLst>
                  <a:gd name="T0" fmla="*/ 304 w 479"/>
                  <a:gd name="T1" fmla="*/ 0 h 300"/>
                  <a:gd name="T2" fmla="*/ 164 w 479"/>
                  <a:gd name="T3" fmla="*/ 0 h 300"/>
                  <a:gd name="T4" fmla="*/ 14 w 479"/>
                  <a:gd name="T5" fmla="*/ 138 h 300"/>
                  <a:gd name="T6" fmla="*/ 1 w 479"/>
                  <a:gd name="T7" fmla="*/ 279 h 300"/>
                  <a:gd name="T8" fmla="*/ 21 w 479"/>
                  <a:gd name="T9" fmla="*/ 300 h 300"/>
                  <a:gd name="T10" fmla="*/ 458 w 479"/>
                  <a:gd name="T11" fmla="*/ 300 h 300"/>
                  <a:gd name="T12" fmla="*/ 478 w 479"/>
                  <a:gd name="T13" fmla="*/ 279 h 300"/>
                  <a:gd name="T14" fmla="*/ 465 w 479"/>
                  <a:gd name="T15" fmla="*/ 138 h 300"/>
                  <a:gd name="T16" fmla="*/ 315 w 479"/>
                  <a:gd name="T17" fmla="*/ 0 h 300"/>
                  <a:gd name="T18" fmla="*/ 304 w 479"/>
                  <a:gd name="T19"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300">
                    <a:moveTo>
                      <a:pt x="304" y="0"/>
                    </a:moveTo>
                    <a:cubicBezTo>
                      <a:pt x="304" y="1"/>
                      <a:pt x="164" y="0"/>
                      <a:pt x="164" y="0"/>
                    </a:cubicBezTo>
                    <a:cubicBezTo>
                      <a:pt x="86" y="0"/>
                      <a:pt x="20" y="60"/>
                      <a:pt x="14" y="138"/>
                    </a:cubicBezTo>
                    <a:cubicBezTo>
                      <a:pt x="1" y="279"/>
                      <a:pt x="1" y="279"/>
                      <a:pt x="1" y="279"/>
                    </a:cubicBezTo>
                    <a:cubicBezTo>
                      <a:pt x="0" y="290"/>
                      <a:pt x="9" y="300"/>
                      <a:pt x="21" y="300"/>
                    </a:cubicBezTo>
                    <a:cubicBezTo>
                      <a:pt x="458" y="300"/>
                      <a:pt x="458" y="300"/>
                      <a:pt x="458" y="300"/>
                    </a:cubicBezTo>
                    <a:cubicBezTo>
                      <a:pt x="470" y="300"/>
                      <a:pt x="479" y="290"/>
                      <a:pt x="478" y="279"/>
                    </a:cubicBezTo>
                    <a:cubicBezTo>
                      <a:pt x="465" y="138"/>
                      <a:pt x="465" y="138"/>
                      <a:pt x="465" y="138"/>
                    </a:cubicBezTo>
                    <a:cubicBezTo>
                      <a:pt x="459" y="60"/>
                      <a:pt x="393" y="0"/>
                      <a:pt x="315" y="0"/>
                    </a:cubicBezTo>
                    <a:cubicBezTo>
                      <a:pt x="304" y="0"/>
                      <a:pt x="304" y="0"/>
                      <a:pt x="304" y="0"/>
                    </a:cubicBezTo>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18" name="Rectangle 112">
                <a:extLst>
                  <a:ext uri="{FF2B5EF4-FFF2-40B4-BE49-F238E27FC236}">
                    <a16:creationId xmlns:a16="http://schemas.microsoft.com/office/drawing/2014/main" id="{456C1460-D764-4E2B-9654-3C71236C55E6}"/>
                  </a:ext>
                </a:extLst>
              </p:cNvPr>
              <p:cNvSpPr>
                <a:spLocks noChangeArrowheads="1"/>
              </p:cNvSpPr>
              <p:nvPr userDrawn="1"/>
            </p:nvSpPr>
            <p:spPr bwMode="gray">
              <a:xfrm>
                <a:off x="-4594742" y="6377654"/>
                <a:ext cx="102319" cy="174544"/>
              </a:xfrm>
              <a:prstGeom prst="rect">
                <a:avLst/>
              </a:prstGeom>
              <a:solidFill>
                <a:srgbClr val="BD360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19" name="Oval 113">
                <a:extLst>
                  <a:ext uri="{FF2B5EF4-FFF2-40B4-BE49-F238E27FC236}">
                    <a16:creationId xmlns:a16="http://schemas.microsoft.com/office/drawing/2014/main" id="{1B8B980D-98FC-458B-B052-5E4F74F773AE}"/>
                  </a:ext>
                </a:extLst>
              </p:cNvPr>
              <p:cNvSpPr>
                <a:spLocks noChangeArrowheads="1"/>
              </p:cNvSpPr>
              <p:nvPr userDrawn="1"/>
            </p:nvSpPr>
            <p:spPr bwMode="gray">
              <a:xfrm>
                <a:off x="-4633863" y="6413767"/>
                <a:ext cx="285892" cy="285892"/>
              </a:xfrm>
              <a:prstGeom prst="ellipse">
                <a:avLst/>
              </a:pr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dirty="0"/>
              </a:p>
            </p:txBody>
          </p:sp>
          <p:sp>
            <p:nvSpPr>
              <p:cNvPr id="120" name="Oval 114">
                <a:extLst>
                  <a:ext uri="{FF2B5EF4-FFF2-40B4-BE49-F238E27FC236}">
                    <a16:creationId xmlns:a16="http://schemas.microsoft.com/office/drawing/2014/main" id="{A8A9312C-AB5D-4A7C-B223-D6912BAB24EE}"/>
                  </a:ext>
                </a:extLst>
              </p:cNvPr>
              <p:cNvSpPr>
                <a:spLocks noChangeArrowheads="1"/>
              </p:cNvSpPr>
              <p:nvPr userDrawn="1"/>
            </p:nvSpPr>
            <p:spPr bwMode="gray">
              <a:xfrm>
                <a:off x="-4630855" y="6612385"/>
                <a:ext cx="84263" cy="84263"/>
              </a:xfrm>
              <a:prstGeom prst="ellipse">
                <a:avLst/>
              </a:prstGeom>
              <a:solidFill>
                <a:srgbClr val="00188F"/>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121" name="Oval 115">
                <a:extLst>
                  <a:ext uri="{FF2B5EF4-FFF2-40B4-BE49-F238E27FC236}">
                    <a16:creationId xmlns:a16="http://schemas.microsoft.com/office/drawing/2014/main" id="{9E5872BB-B7D1-41A6-B613-2A31EE401BD8}"/>
                  </a:ext>
                </a:extLst>
              </p:cNvPr>
              <p:cNvSpPr>
                <a:spLocks noChangeArrowheads="1"/>
              </p:cNvSpPr>
              <p:nvPr userDrawn="1"/>
            </p:nvSpPr>
            <p:spPr bwMode="gray">
              <a:xfrm>
                <a:off x="-3716004" y="6413767"/>
                <a:ext cx="282881" cy="285892"/>
              </a:xfrm>
              <a:prstGeom prst="ellipse">
                <a:avLst/>
              </a:prstGeom>
              <a:solidFill>
                <a:srgbClr val="D1A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22" name="Oval 116">
                <a:extLst>
                  <a:ext uri="{FF2B5EF4-FFF2-40B4-BE49-F238E27FC236}">
                    <a16:creationId xmlns:a16="http://schemas.microsoft.com/office/drawing/2014/main" id="{D1FC395B-2FAC-460F-92C7-3A64662A37A9}"/>
                  </a:ext>
                </a:extLst>
              </p:cNvPr>
              <p:cNvSpPr>
                <a:spLocks noChangeArrowheads="1"/>
              </p:cNvSpPr>
              <p:nvPr userDrawn="1"/>
            </p:nvSpPr>
            <p:spPr bwMode="gray">
              <a:xfrm>
                <a:off x="-3520394" y="6612385"/>
                <a:ext cx="84263" cy="84263"/>
              </a:xfrm>
              <a:prstGeom prst="ellipse">
                <a:avLst/>
              </a:prstGeom>
              <a:solidFill>
                <a:srgbClr val="00188F"/>
              </a:solidFill>
              <a:ln>
                <a:noFill/>
              </a:ln>
            </p:spPr>
            <p:txBody>
              <a:bodyPr vert="horz" wrap="square" lIns="137160" tIns="68580" rIns="137160" bIns="68580" numCol="1" anchor="t" anchorCtr="0" compatLnSpc="1">
                <a:prstTxWarp prst="textNoShape">
                  <a:avLst/>
                </a:prstTxWarp>
              </a:bodyPr>
              <a:lstStyle/>
              <a:p>
                <a:endParaRPr lang="en-US" sz="2700"/>
              </a:p>
            </p:txBody>
          </p:sp>
          <p:sp>
            <p:nvSpPr>
              <p:cNvPr id="123" name="Freeform 117">
                <a:extLst>
                  <a:ext uri="{FF2B5EF4-FFF2-40B4-BE49-F238E27FC236}">
                    <a16:creationId xmlns:a16="http://schemas.microsoft.com/office/drawing/2014/main" id="{1BE3BA09-808E-46B8-BDBD-AA6C79947289}"/>
                  </a:ext>
                </a:extLst>
              </p:cNvPr>
              <p:cNvSpPr>
                <a:spLocks/>
              </p:cNvSpPr>
              <p:nvPr userDrawn="1"/>
            </p:nvSpPr>
            <p:spPr bwMode="gray">
              <a:xfrm>
                <a:off x="-4372048" y="7214260"/>
                <a:ext cx="3011" cy="3011"/>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0" y="1"/>
                      <a:pt x="1" y="1"/>
                    </a:cubicBezTo>
                    <a:cubicBezTo>
                      <a:pt x="0" y="1"/>
                      <a:pt x="0" y="0"/>
                      <a:pt x="0"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24" name="Freeform 118">
                <a:extLst>
                  <a:ext uri="{FF2B5EF4-FFF2-40B4-BE49-F238E27FC236}">
                    <a16:creationId xmlns:a16="http://schemas.microsoft.com/office/drawing/2014/main" id="{1141E497-BF78-4D0E-A74D-9C4B555CB6F8}"/>
                  </a:ext>
                </a:extLst>
              </p:cNvPr>
              <p:cNvSpPr>
                <a:spLocks/>
              </p:cNvSpPr>
              <p:nvPr userDrawn="1"/>
            </p:nvSpPr>
            <p:spPr bwMode="gray">
              <a:xfrm>
                <a:off x="-4372048" y="7217271"/>
                <a:ext cx="388210" cy="355106"/>
              </a:xfrm>
              <a:custGeom>
                <a:avLst/>
                <a:gdLst>
                  <a:gd name="T0" fmla="*/ 1 w 115"/>
                  <a:gd name="T1" fmla="*/ 0 h 106"/>
                  <a:gd name="T2" fmla="*/ 0 w 115"/>
                  <a:gd name="T3" fmla="*/ 0 h 106"/>
                  <a:gd name="T4" fmla="*/ 0 w 115"/>
                  <a:gd name="T5" fmla="*/ 106 h 106"/>
                  <a:gd name="T6" fmla="*/ 115 w 115"/>
                  <a:gd name="T7" fmla="*/ 106 h 106"/>
                  <a:gd name="T8" fmla="*/ 1 w 115"/>
                  <a:gd name="T9" fmla="*/ 0 h 106"/>
                </a:gdLst>
                <a:ahLst/>
                <a:cxnLst>
                  <a:cxn ang="0">
                    <a:pos x="T0" y="T1"/>
                  </a:cxn>
                  <a:cxn ang="0">
                    <a:pos x="T2" y="T3"/>
                  </a:cxn>
                  <a:cxn ang="0">
                    <a:pos x="T4" y="T5"/>
                  </a:cxn>
                  <a:cxn ang="0">
                    <a:pos x="T6" y="T7"/>
                  </a:cxn>
                  <a:cxn ang="0">
                    <a:pos x="T8" y="T9"/>
                  </a:cxn>
                </a:cxnLst>
                <a:rect l="0" t="0" r="r" b="b"/>
                <a:pathLst>
                  <a:path w="115" h="106">
                    <a:moveTo>
                      <a:pt x="1" y="0"/>
                    </a:moveTo>
                    <a:cubicBezTo>
                      <a:pt x="0" y="0"/>
                      <a:pt x="0" y="0"/>
                      <a:pt x="0" y="0"/>
                    </a:cubicBezTo>
                    <a:cubicBezTo>
                      <a:pt x="0" y="106"/>
                      <a:pt x="0" y="106"/>
                      <a:pt x="0" y="106"/>
                    </a:cubicBezTo>
                    <a:cubicBezTo>
                      <a:pt x="115" y="106"/>
                      <a:pt x="115" y="106"/>
                      <a:pt x="115" y="106"/>
                    </a:cubicBezTo>
                    <a:cubicBezTo>
                      <a:pt x="68" y="89"/>
                      <a:pt x="23" y="62"/>
                      <a:pt x="1" y="0"/>
                    </a:cubicBezTo>
                  </a:path>
                </a:pathLst>
              </a:custGeom>
              <a:solidFill>
                <a:srgbClr val="D1A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25" name="Freeform 119">
                <a:extLst>
                  <a:ext uri="{FF2B5EF4-FFF2-40B4-BE49-F238E27FC236}">
                    <a16:creationId xmlns:a16="http://schemas.microsoft.com/office/drawing/2014/main" id="{C38ED828-1746-44B6-9748-AD69591B6DBA}"/>
                  </a:ext>
                </a:extLst>
              </p:cNvPr>
              <p:cNvSpPr>
                <a:spLocks/>
              </p:cNvSpPr>
              <p:nvPr userDrawn="1"/>
            </p:nvSpPr>
            <p:spPr bwMode="gray">
              <a:xfrm>
                <a:off x="-4296813" y="6961472"/>
                <a:ext cx="3011" cy="3011"/>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1" y="1"/>
                    </a:cubicBezTo>
                    <a:cubicBezTo>
                      <a:pt x="1" y="0"/>
                      <a:pt x="1" y="0"/>
                      <a:pt x="1" y="0"/>
                    </a:cubicBezTo>
                  </a:path>
                </a:pathLst>
              </a:custGeom>
              <a:solidFill>
                <a:srgbClr val="562C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26" name="Freeform 120">
                <a:extLst>
                  <a:ext uri="{FF2B5EF4-FFF2-40B4-BE49-F238E27FC236}">
                    <a16:creationId xmlns:a16="http://schemas.microsoft.com/office/drawing/2014/main" id="{0B221835-45F7-4497-ABF4-96811239FCF4}"/>
                  </a:ext>
                </a:extLst>
              </p:cNvPr>
              <p:cNvSpPr>
                <a:spLocks/>
              </p:cNvSpPr>
              <p:nvPr userDrawn="1"/>
            </p:nvSpPr>
            <p:spPr bwMode="gray">
              <a:xfrm>
                <a:off x="-4293804" y="6949436"/>
                <a:ext cx="556735" cy="261817"/>
              </a:xfrm>
              <a:custGeom>
                <a:avLst/>
                <a:gdLst>
                  <a:gd name="T0" fmla="*/ 156 w 165"/>
                  <a:gd name="T1" fmla="*/ 0 h 78"/>
                  <a:gd name="T2" fmla="*/ 0 w 165"/>
                  <a:gd name="T3" fmla="*/ 4 h 78"/>
                  <a:gd name="T4" fmla="*/ 0 w 165"/>
                  <a:gd name="T5" fmla="*/ 5 h 78"/>
                  <a:gd name="T6" fmla="*/ 144 w 165"/>
                  <a:gd name="T7" fmla="*/ 78 h 78"/>
                  <a:gd name="T8" fmla="*/ 154 w 165"/>
                  <a:gd name="T9" fmla="*/ 78 h 78"/>
                  <a:gd name="T10" fmla="*/ 165 w 165"/>
                  <a:gd name="T11" fmla="*/ 78 h 78"/>
                  <a:gd name="T12" fmla="*/ 156 w 165"/>
                  <a:gd name="T13" fmla="*/ 67 h 78"/>
                  <a:gd name="T14" fmla="*/ 156 w 165"/>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78">
                    <a:moveTo>
                      <a:pt x="156" y="0"/>
                    </a:moveTo>
                    <a:cubicBezTo>
                      <a:pt x="0" y="4"/>
                      <a:pt x="0" y="4"/>
                      <a:pt x="0" y="4"/>
                    </a:cubicBezTo>
                    <a:cubicBezTo>
                      <a:pt x="0" y="5"/>
                      <a:pt x="0" y="5"/>
                      <a:pt x="0" y="5"/>
                    </a:cubicBezTo>
                    <a:cubicBezTo>
                      <a:pt x="44" y="62"/>
                      <a:pt x="115" y="75"/>
                      <a:pt x="144" y="78"/>
                    </a:cubicBezTo>
                    <a:cubicBezTo>
                      <a:pt x="154" y="78"/>
                      <a:pt x="154" y="78"/>
                      <a:pt x="154" y="78"/>
                    </a:cubicBezTo>
                    <a:cubicBezTo>
                      <a:pt x="157" y="78"/>
                      <a:pt x="161" y="78"/>
                      <a:pt x="165" y="78"/>
                    </a:cubicBezTo>
                    <a:cubicBezTo>
                      <a:pt x="160" y="77"/>
                      <a:pt x="156" y="72"/>
                      <a:pt x="156" y="67"/>
                    </a:cubicBezTo>
                    <a:cubicBezTo>
                      <a:pt x="156" y="0"/>
                      <a:pt x="156" y="0"/>
                      <a:pt x="156" y="0"/>
                    </a:cubicBezTo>
                  </a:path>
                </a:pathLst>
              </a:custGeom>
              <a:solidFill>
                <a:srgbClr val="D1A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27" name="Freeform 121">
                <a:extLst>
                  <a:ext uri="{FF2B5EF4-FFF2-40B4-BE49-F238E27FC236}">
                    <a16:creationId xmlns:a16="http://schemas.microsoft.com/office/drawing/2014/main" id="{47923CC6-68C0-4E7E-B800-1FF6BB7DC0CB}"/>
                  </a:ext>
                </a:extLst>
              </p:cNvPr>
              <p:cNvSpPr>
                <a:spLocks/>
              </p:cNvSpPr>
              <p:nvPr userDrawn="1"/>
            </p:nvSpPr>
            <p:spPr bwMode="gray">
              <a:xfrm>
                <a:off x="-3806286" y="7211252"/>
                <a:ext cx="84263" cy="3011"/>
              </a:xfrm>
              <a:custGeom>
                <a:avLst/>
                <a:gdLst>
                  <a:gd name="T0" fmla="*/ 10 w 25"/>
                  <a:gd name="T1" fmla="*/ 0 h 1"/>
                  <a:gd name="T2" fmla="*/ 0 w 25"/>
                  <a:gd name="T3" fmla="*/ 0 h 1"/>
                  <a:gd name="T4" fmla="*/ 12 w 25"/>
                  <a:gd name="T5" fmla="*/ 1 h 1"/>
                  <a:gd name="T6" fmla="*/ 25 w 25"/>
                  <a:gd name="T7" fmla="*/ 1 h 1"/>
                  <a:gd name="T8" fmla="*/ 24 w 25"/>
                  <a:gd name="T9" fmla="*/ 1 h 1"/>
                  <a:gd name="T10" fmla="*/ 21 w 25"/>
                  <a:gd name="T11" fmla="*/ 0 h 1"/>
                  <a:gd name="T12" fmla="*/ 10 w 2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5" h="1">
                    <a:moveTo>
                      <a:pt x="10" y="0"/>
                    </a:moveTo>
                    <a:cubicBezTo>
                      <a:pt x="0" y="0"/>
                      <a:pt x="0" y="0"/>
                      <a:pt x="0" y="0"/>
                    </a:cubicBezTo>
                    <a:cubicBezTo>
                      <a:pt x="8" y="1"/>
                      <a:pt x="12" y="1"/>
                      <a:pt x="12" y="1"/>
                    </a:cubicBezTo>
                    <a:cubicBezTo>
                      <a:pt x="25" y="1"/>
                      <a:pt x="25" y="1"/>
                      <a:pt x="25" y="1"/>
                    </a:cubicBezTo>
                    <a:cubicBezTo>
                      <a:pt x="24" y="1"/>
                      <a:pt x="24" y="1"/>
                      <a:pt x="24" y="1"/>
                    </a:cubicBezTo>
                    <a:cubicBezTo>
                      <a:pt x="23" y="1"/>
                      <a:pt x="22" y="1"/>
                      <a:pt x="21" y="0"/>
                    </a:cubicBezTo>
                    <a:cubicBezTo>
                      <a:pt x="17" y="0"/>
                      <a:pt x="13" y="0"/>
                      <a:pt x="10" y="0"/>
                    </a:cubicBezTo>
                  </a:path>
                </a:pathLst>
              </a:custGeom>
              <a:solidFill>
                <a:srgbClr val="794B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28" name="Freeform 122">
                <a:extLst>
                  <a:ext uri="{FF2B5EF4-FFF2-40B4-BE49-F238E27FC236}">
                    <a16:creationId xmlns:a16="http://schemas.microsoft.com/office/drawing/2014/main" id="{7ABB9368-BC2D-4432-A8F0-AF62B5833E7C}"/>
                  </a:ext>
                </a:extLst>
              </p:cNvPr>
              <p:cNvSpPr>
                <a:spLocks/>
              </p:cNvSpPr>
              <p:nvPr userDrawn="1"/>
            </p:nvSpPr>
            <p:spPr bwMode="gray">
              <a:xfrm>
                <a:off x="-4552611" y="5998472"/>
                <a:ext cx="1041244" cy="1086385"/>
              </a:xfrm>
              <a:custGeom>
                <a:avLst/>
                <a:gdLst>
                  <a:gd name="T0" fmla="*/ 309 w 309"/>
                  <a:gd name="T1" fmla="*/ 154 h 324"/>
                  <a:gd name="T2" fmla="*/ 194 w 309"/>
                  <a:gd name="T3" fmla="*/ 303 h 324"/>
                  <a:gd name="T4" fmla="*/ 187 w 309"/>
                  <a:gd name="T5" fmla="*/ 315 h 324"/>
                  <a:gd name="T6" fmla="*/ 165 w 309"/>
                  <a:gd name="T7" fmla="*/ 324 h 324"/>
                  <a:gd name="T8" fmla="*/ 144 w 309"/>
                  <a:gd name="T9" fmla="*/ 324 h 324"/>
                  <a:gd name="T10" fmla="*/ 115 w 309"/>
                  <a:gd name="T11" fmla="*/ 303 h 324"/>
                  <a:gd name="T12" fmla="*/ 0 w 309"/>
                  <a:gd name="T13" fmla="*/ 154 h 324"/>
                  <a:gd name="T14" fmla="*/ 155 w 309"/>
                  <a:gd name="T15" fmla="*/ 0 h 324"/>
                  <a:gd name="T16" fmla="*/ 309 w 309"/>
                  <a:gd name="T17" fmla="*/ 15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324">
                    <a:moveTo>
                      <a:pt x="309" y="154"/>
                    </a:moveTo>
                    <a:cubicBezTo>
                      <a:pt x="309" y="226"/>
                      <a:pt x="260" y="286"/>
                      <a:pt x="194" y="303"/>
                    </a:cubicBezTo>
                    <a:cubicBezTo>
                      <a:pt x="193" y="308"/>
                      <a:pt x="190" y="312"/>
                      <a:pt x="187" y="315"/>
                    </a:cubicBezTo>
                    <a:cubicBezTo>
                      <a:pt x="182" y="320"/>
                      <a:pt x="174" y="324"/>
                      <a:pt x="165" y="324"/>
                    </a:cubicBezTo>
                    <a:cubicBezTo>
                      <a:pt x="144" y="324"/>
                      <a:pt x="144" y="324"/>
                      <a:pt x="144" y="324"/>
                    </a:cubicBezTo>
                    <a:cubicBezTo>
                      <a:pt x="130" y="324"/>
                      <a:pt x="119" y="315"/>
                      <a:pt x="115" y="303"/>
                    </a:cubicBezTo>
                    <a:cubicBezTo>
                      <a:pt x="49" y="286"/>
                      <a:pt x="0" y="226"/>
                      <a:pt x="0" y="154"/>
                    </a:cubicBezTo>
                    <a:cubicBezTo>
                      <a:pt x="0" y="69"/>
                      <a:pt x="69" y="0"/>
                      <a:pt x="155" y="0"/>
                    </a:cubicBezTo>
                    <a:cubicBezTo>
                      <a:pt x="240" y="0"/>
                      <a:pt x="309" y="69"/>
                      <a:pt x="309" y="154"/>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dirty="0"/>
              </a:p>
            </p:txBody>
          </p:sp>
          <p:sp>
            <p:nvSpPr>
              <p:cNvPr id="129" name="Freeform 123">
                <a:extLst>
                  <a:ext uri="{FF2B5EF4-FFF2-40B4-BE49-F238E27FC236}">
                    <a16:creationId xmlns:a16="http://schemas.microsoft.com/office/drawing/2014/main" id="{BB4003FB-3B0F-4C63-8DF9-188831F9C63F}"/>
                  </a:ext>
                </a:extLst>
              </p:cNvPr>
              <p:cNvSpPr>
                <a:spLocks/>
              </p:cNvSpPr>
              <p:nvPr userDrawn="1"/>
            </p:nvSpPr>
            <p:spPr bwMode="gray">
              <a:xfrm>
                <a:off x="-4552611" y="6049633"/>
                <a:ext cx="288900" cy="899804"/>
              </a:xfrm>
              <a:custGeom>
                <a:avLst/>
                <a:gdLst>
                  <a:gd name="T0" fmla="*/ 49 w 86"/>
                  <a:gd name="T1" fmla="*/ 87 h 267"/>
                  <a:gd name="T2" fmla="*/ 86 w 86"/>
                  <a:gd name="T3" fmla="*/ 0 h 267"/>
                  <a:gd name="T4" fmla="*/ 0 w 86"/>
                  <a:gd name="T5" fmla="*/ 138 h 267"/>
                  <a:gd name="T6" fmla="*/ 70 w 86"/>
                  <a:gd name="T7" fmla="*/ 267 h 267"/>
                  <a:gd name="T8" fmla="*/ 49 w 86"/>
                  <a:gd name="T9" fmla="*/ 87 h 267"/>
                </a:gdLst>
                <a:ahLst/>
                <a:cxnLst>
                  <a:cxn ang="0">
                    <a:pos x="T0" y="T1"/>
                  </a:cxn>
                  <a:cxn ang="0">
                    <a:pos x="T2" y="T3"/>
                  </a:cxn>
                  <a:cxn ang="0">
                    <a:pos x="T4" y="T5"/>
                  </a:cxn>
                  <a:cxn ang="0">
                    <a:pos x="T6" y="T7"/>
                  </a:cxn>
                  <a:cxn ang="0">
                    <a:pos x="T8" y="T9"/>
                  </a:cxn>
                </a:cxnLst>
                <a:rect l="0" t="0" r="r" b="b"/>
                <a:pathLst>
                  <a:path w="86" h="267">
                    <a:moveTo>
                      <a:pt x="49" y="87"/>
                    </a:moveTo>
                    <a:cubicBezTo>
                      <a:pt x="55" y="55"/>
                      <a:pt x="68" y="26"/>
                      <a:pt x="86" y="0"/>
                    </a:cubicBezTo>
                    <a:cubicBezTo>
                      <a:pt x="35" y="25"/>
                      <a:pt x="0" y="78"/>
                      <a:pt x="0" y="138"/>
                    </a:cubicBezTo>
                    <a:cubicBezTo>
                      <a:pt x="0" y="192"/>
                      <a:pt x="28" y="240"/>
                      <a:pt x="70" y="267"/>
                    </a:cubicBezTo>
                    <a:cubicBezTo>
                      <a:pt x="41" y="214"/>
                      <a:pt x="37" y="143"/>
                      <a:pt x="49" y="87"/>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dirty="0"/>
              </a:p>
            </p:txBody>
          </p:sp>
          <p:sp>
            <p:nvSpPr>
              <p:cNvPr id="130" name="Freeform 124">
                <a:extLst>
                  <a:ext uri="{FF2B5EF4-FFF2-40B4-BE49-F238E27FC236}">
                    <a16:creationId xmlns:a16="http://schemas.microsoft.com/office/drawing/2014/main" id="{3F2DC2FF-B1E5-4B75-A9B7-464CECE16959}"/>
                  </a:ext>
                </a:extLst>
              </p:cNvPr>
              <p:cNvSpPr>
                <a:spLocks/>
              </p:cNvSpPr>
              <p:nvPr userDrawn="1"/>
            </p:nvSpPr>
            <p:spPr bwMode="gray">
              <a:xfrm>
                <a:off x="-4594742" y="5835967"/>
                <a:ext cx="1119488" cy="583819"/>
              </a:xfrm>
              <a:custGeom>
                <a:avLst/>
                <a:gdLst>
                  <a:gd name="T0" fmla="*/ 165 w 331"/>
                  <a:gd name="T1" fmla="*/ 0 h 174"/>
                  <a:gd name="T2" fmla="*/ 0 w 331"/>
                  <a:gd name="T3" fmla="*/ 162 h 174"/>
                  <a:gd name="T4" fmla="*/ 62 w 331"/>
                  <a:gd name="T5" fmla="*/ 174 h 174"/>
                  <a:gd name="T6" fmla="*/ 220 w 331"/>
                  <a:gd name="T7" fmla="*/ 61 h 174"/>
                  <a:gd name="T8" fmla="*/ 331 w 331"/>
                  <a:gd name="T9" fmla="*/ 160 h 174"/>
                  <a:gd name="T10" fmla="*/ 165 w 331"/>
                  <a:gd name="T11" fmla="*/ 0 h 174"/>
                </a:gdLst>
                <a:ahLst/>
                <a:cxnLst>
                  <a:cxn ang="0">
                    <a:pos x="T0" y="T1"/>
                  </a:cxn>
                  <a:cxn ang="0">
                    <a:pos x="T2" y="T3"/>
                  </a:cxn>
                  <a:cxn ang="0">
                    <a:pos x="T4" y="T5"/>
                  </a:cxn>
                  <a:cxn ang="0">
                    <a:pos x="T6" y="T7"/>
                  </a:cxn>
                  <a:cxn ang="0">
                    <a:pos x="T8" y="T9"/>
                  </a:cxn>
                  <a:cxn ang="0">
                    <a:pos x="T10" y="T11"/>
                  </a:cxn>
                </a:cxnLst>
                <a:rect l="0" t="0" r="r" b="b"/>
                <a:pathLst>
                  <a:path w="331" h="174">
                    <a:moveTo>
                      <a:pt x="165" y="0"/>
                    </a:moveTo>
                    <a:cubicBezTo>
                      <a:pt x="75" y="0"/>
                      <a:pt x="2" y="72"/>
                      <a:pt x="0" y="162"/>
                    </a:cubicBezTo>
                    <a:cubicBezTo>
                      <a:pt x="19" y="170"/>
                      <a:pt x="40" y="174"/>
                      <a:pt x="62" y="174"/>
                    </a:cubicBezTo>
                    <a:cubicBezTo>
                      <a:pt x="135" y="174"/>
                      <a:pt x="197" y="127"/>
                      <a:pt x="220" y="61"/>
                    </a:cubicBezTo>
                    <a:cubicBezTo>
                      <a:pt x="239" y="110"/>
                      <a:pt x="280" y="147"/>
                      <a:pt x="331" y="160"/>
                    </a:cubicBezTo>
                    <a:cubicBezTo>
                      <a:pt x="328" y="71"/>
                      <a:pt x="255" y="0"/>
                      <a:pt x="165" y="0"/>
                    </a:cubicBezTo>
                    <a:close/>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dirty="0"/>
              </a:p>
            </p:txBody>
          </p:sp>
          <p:sp>
            <p:nvSpPr>
              <p:cNvPr id="131" name="Freeform 125">
                <a:extLst>
                  <a:ext uri="{FF2B5EF4-FFF2-40B4-BE49-F238E27FC236}">
                    <a16:creationId xmlns:a16="http://schemas.microsoft.com/office/drawing/2014/main" id="{0214C292-4E9C-4DAB-B109-25AB820B91A7}"/>
                  </a:ext>
                </a:extLst>
              </p:cNvPr>
              <p:cNvSpPr>
                <a:spLocks/>
              </p:cNvSpPr>
              <p:nvPr userDrawn="1"/>
            </p:nvSpPr>
            <p:spPr bwMode="gray">
              <a:xfrm>
                <a:off x="-4113242" y="6498029"/>
                <a:ext cx="75236" cy="225705"/>
              </a:xfrm>
              <a:custGeom>
                <a:avLst/>
                <a:gdLst>
                  <a:gd name="T0" fmla="*/ 23 w 23"/>
                  <a:gd name="T1" fmla="*/ 67 h 67"/>
                  <a:gd name="T2" fmla="*/ 23 w 23"/>
                  <a:gd name="T3" fmla="*/ 0 h 67"/>
                  <a:gd name="T4" fmla="*/ 7 w 23"/>
                  <a:gd name="T5" fmla="*/ 14 h 67"/>
                  <a:gd name="T6" fmla="*/ 0 w 23"/>
                  <a:gd name="T7" fmla="*/ 67 h 67"/>
                  <a:gd name="T8" fmla="*/ 23 w 23"/>
                  <a:gd name="T9" fmla="*/ 67 h 67"/>
                </a:gdLst>
                <a:ahLst/>
                <a:cxnLst>
                  <a:cxn ang="0">
                    <a:pos x="T0" y="T1"/>
                  </a:cxn>
                  <a:cxn ang="0">
                    <a:pos x="T2" y="T3"/>
                  </a:cxn>
                  <a:cxn ang="0">
                    <a:pos x="T4" y="T5"/>
                  </a:cxn>
                  <a:cxn ang="0">
                    <a:pos x="T6" y="T7"/>
                  </a:cxn>
                  <a:cxn ang="0">
                    <a:pos x="T8" y="T9"/>
                  </a:cxn>
                </a:cxnLst>
                <a:rect l="0" t="0" r="r" b="b"/>
                <a:pathLst>
                  <a:path w="23" h="67">
                    <a:moveTo>
                      <a:pt x="23" y="67"/>
                    </a:moveTo>
                    <a:cubicBezTo>
                      <a:pt x="23" y="0"/>
                      <a:pt x="23" y="0"/>
                      <a:pt x="23" y="0"/>
                    </a:cubicBezTo>
                    <a:cubicBezTo>
                      <a:pt x="15" y="0"/>
                      <a:pt x="8" y="6"/>
                      <a:pt x="7" y="14"/>
                    </a:cubicBezTo>
                    <a:cubicBezTo>
                      <a:pt x="0" y="67"/>
                      <a:pt x="0" y="67"/>
                      <a:pt x="0" y="67"/>
                    </a:cubicBezTo>
                    <a:lnTo>
                      <a:pt x="23" y="6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dirty="0"/>
              </a:p>
            </p:txBody>
          </p:sp>
          <p:sp>
            <p:nvSpPr>
              <p:cNvPr id="132" name="Freeform 126">
                <a:extLst>
                  <a:ext uri="{FF2B5EF4-FFF2-40B4-BE49-F238E27FC236}">
                    <a16:creationId xmlns:a16="http://schemas.microsoft.com/office/drawing/2014/main" id="{6A34566B-047B-4CC5-AFAD-946B223E7AD4}"/>
                  </a:ext>
                </a:extLst>
              </p:cNvPr>
              <p:cNvSpPr>
                <a:spLocks/>
              </p:cNvSpPr>
              <p:nvPr userDrawn="1"/>
            </p:nvSpPr>
            <p:spPr bwMode="gray">
              <a:xfrm>
                <a:off x="-4113242" y="6723733"/>
                <a:ext cx="171535" cy="45142"/>
              </a:xfrm>
              <a:custGeom>
                <a:avLst/>
                <a:gdLst>
                  <a:gd name="T0" fmla="*/ 0 w 51"/>
                  <a:gd name="T1" fmla="*/ 0 h 14"/>
                  <a:gd name="T2" fmla="*/ 26 w 51"/>
                  <a:gd name="T3" fmla="*/ 14 h 14"/>
                  <a:gd name="T4" fmla="*/ 51 w 51"/>
                  <a:gd name="T5" fmla="*/ 0 h 14"/>
                  <a:gd name="T6" fmla="*/ 0 w 51"/>
                  <a:gd name="T7" fmla="*/ 0 h 14"/>
                </a:gdLst>
                <a:ahLst/>
                <a:cxnLst>
                  <a:cxn ang="0">
                    <a:pos x="T0" y="T1"/>
                  </a:cxn>
                  <a:cxn ang="0">
                    <a:pos x="T2" y="T3"/>
                  </a:cxn>
                  <a:cxn ang="0">
                    <a:pos x="T4" y="T5"/>
                  </a:cxn>
                  <a:cxn ang="0">
                    <a:pos x="T6" y="T7"/>
                  </a:cxn>
                </a:cxnLst>
                <a:rect l="0" t="0" r="r" b="b"/>
                <a:pathLst>
                  <a:path w="51" h="14">
                    <a:moveTo>
                      <a:pt x="0" y="0"/>
                    </a:moveTo>
                    <a:cubicBezTo>
                      <a:pt x="5" y="8"/>
                      <a:pt x="15" y="14"/>
                      <a:pt x="26" y="14"/>
                    </a:cubicBezTo>
                    <a:cubicBezTo>
                      <a:pt x="36" y="14"/>
                      <a:pt x="46" y="8"/>
                      <a:pt x="51" y="0"/>
                    </a:cubicBezTo>
                    <a:lnTo>
                      <a:pt x="0" y="0"/>
                    </a:lnTo>
                    <a:close/>
                  </a:path>
                </a:pathLst>
              </a:custGeom>
              <a:solidFill>
                <a:srgbClr val="D1A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33" name="Freeform 127">
                <a:extLst>
                  <a:ext uri="{FF2B5EF4-FFF2-40B4-BE49-F238E27FC236}">
                    <a16:creationId xmlns:a16="http://schemas.microsoft.com/office/drawing/2014/main" id="{3F77D573-B091-459F-90AB-DDECCDB4BB66}"/>
                  </a:ext>
                </a:extLst>
              </p:cNvPr>
              <p:cNvSpPr>
                <a:spLocks/>
              </p:cNvSpPr>
              <p:nvPr userDrawn="1"/>
            </p:nvSpPr>
            <p:spPr bwMode="gray">
              <a:xfrm>
                <a:off x="-4185467" y="6838090"/>
                <a:ext cx="306956" cy="111348"/>
              </a:xfrm>
              <a:custGeom>
                <a:avLst/>
                <a:gdLst>
                  <a:gd name="T0" fmla="*/ 0 w 91"/>
                  <a:gd name="T1" fmla="*/ 0 h 33"/>
                  <a:gd name="T2" fmla="*/ 46 w 91"/>
                  <a:gd name="T3" fmla="*/ 33 h 33"/>
                  <a:gd name="T4" fmla="*/ 91 w 91"/>
                  <a:gd name="T5" fmla="*/ 0 h 33"/>
                  <a:gd name="T6" fmla="*/ 0 w 91"/>
                  <a:gd name="T7" fmla="*/ 0 h 33"/>
                </a:gdLst>
                <a:ahLst/>
                <a:cxnLst>
                  <a:cxn ang="0">
                    <a:pos x="T0" y="T1"/>
                  </a:cxn>
                  <a:cxn ang="0">
                    <a:pos x="T2" y="T3"/>
                  </a:cxn>
                  <a:cxn ang="0">
                    <a:pos x="T4" y="T5"/>
                  </a:cxn>
                  <a:cxn ang="0">
                    <a:pos x="T6" y="T7"/>
                  </a:cxn>
                </a:cxnLst>
                <a:rect l="0" t="0" r="r" b="b"/>
                <a:pathLst>
                  <a:path w="91" h="33">
                    <a:moveTo>
                      <a:pt x="0" y="0"/>
                    </a:moveTo>
                    <a:cubicBezTo>
                      <a:pt x="6" y="19"/>
                      <a:pt x="24" y="33"/>
                      <a:pt x="46" y="33"/>
                    </a:cubicBezTo>
                    <a:cubicBezTo>
                      <a:pt x="67" y="33"/>
                      <a:pt x="85" y="19"/>
                      <a:pt x="91" y="0"/>
                    </a:cubicBezTo>
                    <a:lnTo>
                      <a:pt x="0" y="0"/>
                    </a:lnTo>
                    <a:close/>
                  </a:path>
                </a:pathLst>
              </a:custGeom>
              <a:solidFill>
                <a:srgbClr val="D481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34" name="Freeform 128">
                <a:extLst>
                  <a:ext uri="{FF2B5EF4-FFF2-40B4-BE49-F238E27FC236}">
                    <a16:creationId xmlns:a16="http://schemas.microsoft.com/office/drawing/2014/main" id="{90F107B1-4853-4F94-A5EC-05354AD272F5}"/>
                  </a:ext>
                </a:extLst>
              </p:cNvPr>
              <p:cNvSpPr>
                <a:spLocks/>
              </p:cNvSpPr>
              <p:nvPr userDrawn="1"/>
            </p:nvSpPr>
            <p:spPr bwMode="gray">
              <a:xfrm>
                <a:off x="-4185467" y="6838090"/>
                <a:ext cx="306956" cy="78244"/>
              </a:xfrm>
              <a:custGeom>
                <a:avLst/>
                <a:gdLst>
                  <a:gd name="T0" fmla="*/ 0 w 91"/>
                  <a:gd name="T1" fmla="*/ 0 h 24"/>
                  <a:gd name="T2" fmla="*/ 46 w 91"/>
                  <a:gd name="T3" fmla="*/ 24 h 24"/>
                  <a:gd name="T4" fmla="*/ 91 w 91"/>
                  <a:gd name="T5" fmla="*/ 0 h 24"/>
                  <a:gd name="T6" fmla="*/ 0 w 91"/>
                  <a:gd name="T7" fmla="*/ 0 h 24"/>
                </a:gdLst>
                <a:ahLst/>
                <a:cxnLst>
                  <a:cxn ang="0">
                    <a:pos x="T0" y="T1"/>
                  </a:cxn>
                  <a:cxn ang="0">
                    <a:pos x="T2" y="T3"/>
                  </a:cxn>
                  <a:cxn ang="0">
                    <a:pos x="T4" y="T5"/>
                  </a:cxn>
                  <a:cxn ang="0">
                    <a:pos x="T6" y="T7"/>
                  </a:cxn>
                </a:cxnLst>
                <a:rect l="0" t="0" r="r" b="b"/>
                <a:pathLst>
                  <a:path w="91" h="24">
                    <a:moveTo>
                      <a:pt x="0" y="0"/>
                    </a:moveTo>
                    <a:cubicBezTo>
                      <a:pt x="6" y="14"/>
                      <a:pt x="24" y="24"/>
                      <a:pt x="46" y="24"/>
                    </a:cubicBezTo>
                    <a:cubicBezTo>
                      <a:pt x="67" y="24"/>
                      <a:pt x="85" y="14"/>
                      <a:pt x="9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35" name="Freeform 129">
                <a:extLst>
                  <a:ext uri="{FF2B5EF4-FFF2-40B4-BE49-F238E27FC236}">
                    <a16:creationId xmlns:a16="http://schemas.microsoft.com/office/drawing/2014/main" id="{435E2570-621A-4253-BB47-F662A9E3773C}"/>
                  </a:ext>
                </a:extLst>
              </p:cNvPr>
              <p:cNvSpPr>
                <a:spLocks/>
              </p:cNvSpPr>
              <p:nvPr userDrawn="1"/>
            </p:nvSpPr>
            <p:spPr bwMode="gray">
              <a:xfrm>
                <a:off x="-4332925" y="6525115"/>
                <a:ext cx="84263" cy="69217"/>
              </a:xfrm>
              <a:custGeom>
                <a:avLst/>
                <a:gdLst>
                  <a:gd name="T0" fmla="*/ 12 w 25"/>
                  <a:gd name="T1" fmla="*/ 16 h 21"/>
                  <a:gd name="T2" fmla="*/ 22 w 25"/>
                  <a:gd name="T3" fmla="*/ 21 h 21"/>
                  <a:gd name="T4" fmla="*/ 25 w 25"/>
                  <a:gd name="T5" fmla="*/ 13 h 21"/>
                  <a:gd name="T6" fmla="*/ 12 w 25"/>
                  <a:gd name="T7" fmla="*/ 0 h 21"/>
                  <a:gd name="T8" fmla="*/ 0 w 25"/>
                  <a:gd name="T9" fmla="*/ 13 h 21"/>
                  <a:gd name="T10" fmla="*/ 3 w 25"/>
                  <a:gd name="T11" fmla="*/ 21 h 21"/>
                  <a:gd name="T12" fmla="*/ 12 w 25"/>
                  <a:gd name="T13" fmla="*/ 16 h 21"/>
                </a:gdLst>
                <a:ahLst/>
                <a:cxnLst>
                  <a:cxn ang="0">
                    <a:pos x="T0" y="T1"/>
                  </a:cxn>
                  <a:cxn ang="0">
                    <a:pos x="T2" y="T3"/>
                  </a:cxn>
                  <a:cxn ang="0">
                    <a:pos x="T4" y="T5"/>
                  </a:cxn>
                  <a:cxn ang="0">
                    <a:pos x="T6" y="T7"/>
                  </a:cxn>
                  <a:cxn ang="0">
                    <a:pos x="T8" y="T9"/>
                  </a:cxn>
                  <a:cxn ang="0">
                    <a:pos x="T10" y="T11"/>
                  </a:cxn>
                  <a:cxn ang="0">
                    <a:pos x="T12" y="T13"/>
                  </a:cxn>
                </a:cxnLst>
                <a:rect l="0" t="0" r="r" b="b"/>
                <a:pathLst>
                  <a:path w="25" h="21">
                    <a:moveTo>
                      <a:pt x="12" y="16"/>
                    </a:moveTo>
                    <a:cubicBezTo>
                      <a:pt x="16" y="16"/>
                      <a:pt x="20" y="18"/>
                      <a:pt x="22" y="21"/>
                    </a:cubicBezTo>
                    <a:cubicBezTo>
                      <a:pt x="24" y="19"/>
                      <a:pt x="25" y="16"/>
                      <a:pt x="25" y="13"/>
                    </a:cubicBezTo>
                    <a:cubicBezTo>
                      <a:pt x="25" y="6"/>
                      <a:pt x="19" y="0"/>
                      <a:pt x="12" y="0"/>
                    </a:cubicBezTo>
                    <a:cubicBezTo>
                      <a:pt x="5" y="0"/>
                      <a:pt x="0" y="6"/>
                      <a:pt x="0" y="13"/>
                    </a:cubicBezTo>
                    <a:cubicBezTo>
                      <a:pt x="0" y="16"/>
                      <a:pt x="1" y="19"/>
                      <a:pt x="3" y="21"/>
                    </a:cubicBezTo>
                    <a:cubicBezTo>
                      <a:pt x="5" y="18"/>
                      <a:pt x="8" y="16"/>
                      <a:pt x="12" y="1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36" name="Freeform 130">
                <a:extLst>
                  <a:ext uri="{FF2B5EF4-FFF2-40B4-BE49-F238E27FC236}">
                    <a16:creationId xmlns:a16="http://schemas.microsoft.com/office/drawing/2014/main" id="{83EECB62-78BB-443E-806B-9AB1358B50C5}"/>
                  </a:ext>
                </a:extLst>
              </p:cNvPr>
              <p:cNvSpPr>
                <a:spLocks/>
              </p:cNvSpPr>
              <p:nvPr userDrawn="1"/>
            </p:nvSpPr>
            <p:spPr bwMode="gray">
              <a:xfrm>
                <a:off x="-3821331" y="6525115"/>
                <a:ext cx="81254" cy="69217"/>
              </a:xfrm>
              <a:custGeom>
                <a:avLst/>
                <a:gdLst>
                  <a:gd name="T0" fmla="*/ 12 w 24"/>
                  <a:gd name="T1" fmla="*/ 16 h 21"/>
                  <a:gd name="T2" fmla="*/ 22 w 24"/>
                  <a:gd name="T3" fmla="*/ 21 h 21"/>
                  <a:gd name="T4" fmla="*/ 24 w 24"/>
                  <a:gd name="T5" fmla="*/ 13 h 21"/>
                  <a:gd name="T6" fmla="*/ 12 w 24"/>
                  <a:gd name="T7" fmla="*/ 0 h 21"/>
                  <a:gd name="T8" fmla="*/ 0 w 24"/>
                  <a:gd name="T9" fmla="*/ 13 h 21"/>
                  <a:gd name="T10" fmla="*/ 3 w 24"/>
                  <a:gd name="T11" fmla="*/ 21 h 21"/>
                  <a:gd name="T12" fmla="*/ 12 w 24"/>
                  <a:gd name="T13" fmla="*/ 16 h 21"/>
                </a:gdLst>
                <a:ahLst/>
                <a:cxnLst>
                  <a:cxn ang="0">
                    <a:pos x="T0" y="T1"/>
                  </a:cxn>
                  <a:cxn ang="0">
                    <a:pos x="T2" y="T3"/>
                  </a:cxn>
                  <a:cxn ang="0">
                    <a:pos x="T4" y="T5"/>
                  </a:cxn>
                  <a:cxn ang="0">
                    <a:pos x="T6" y="T7"/>
                  </a:cxn>
                  <a:cxn ang="0">
                    <a:pos x="T8" y="T9"/>
                  </a:cxn>
                  <a:cxn ang="0">
                    <a:pos x="T10" y="T11"/>
                  </a:cxn>
                  <a:cxn ang="0">
                    <a:pos x="T12" y="T13"/>
                  </a:cxn>
                </a:cxnLst>
                <a:rect l="0" t="0" r="r" b="b"/>
                <a:pathLst>
                  <a:path w="24" h="21">
                    <a:moveTo>
                      <a:pt x="12" y="16"/>
                    </a:moveTo>
                    <a:cubicBezTo>
                      <a:pt x="16" y="16"/>
                      <a:pt x="19" y="18"/>
                      <a:pt x="22" y="21"/>
                    </a:cubicBezTo>
                    <a:cubicBezTo>
                      <a:pt x="23" y="18"/>
                      <a:pt x="24" y="16"/>
                      <a:pt x="24" y="13"/>
                    </a:cubicBezTo>
                    <a:cubicBezTo>
                      <a:pt x="24" y="6"/>
                      <a:pt x="19" y="0"/>
                      <a:pt x="12" y="0"/>
                    </a:cubicBezTo>
                    <a:cubicBezTo>
                      <a:pt x="5" y="0"/>
                      <a:pt x="0" y="6"/>
                      <a:pt x="0" y="13"/>
                    </a:cubicBezTo>
                    <a:cubicBezTo>
                      <a:pt x="0" y="16"/>
                      <a:pt x="1" y="19"/>
                      <a:pt x="3" y="21"/>
                    </a:cubicBezTo>
                    <a:cubicBezTo>
                      <a:pt x="5" y="18"/>
                      <a:pt x="8" y="16"/>
                      <a:pt x="12" y="1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37" name="Freeform 131">
                <a:extLst>
                  <a:ext uri="{FF2B5EF4-FFF2-40B4-BE49-F238E27FC236}">
                    <a16:creationId xmlns:a16="http://schemas.microsoft.com/office/drawing/2014/main" id="{B46A2001-4178-49AD-BE60-BE24B0054127}"/>
                  </a:ext>
                </a:extLst>
              </p:cNvPr>
              <p:cNvSpPr>
                <a:spLocks/>
              </p:cNvSpPr>
              <p:nvPr userDrawn="1"/>
            </p:nvSpPr>
            <p:spPr bwMode="gray">
              <a:xfrm>
                <a:off x="-4817435" y="7211252"/>
                <a:ext cx="1579923" cy="1008142"/>
              </a:xfrm>
              <a:custGeom>
                <a:avLst/>
                <a:gdLst>
                  <a:gd name="T0" fmla="*/ 468 w 468"/>
                  <a:gd name="T1" fmla="*/ 231 h 300"/>
                  <a:gd name="T2" fmla="*/ 457 w 468"/>
                  <a:gd name="T3" fmla="*/ 106 h 300"/>
                  <a:gd name="T4" fmla="*/ 340 w 468"/>
                  <a:gd name="T5" fmla="*/ 0 h 300"/>
                  <a:gd name="T6" fmla="*/ 332 w 468"/>
                  <a:gd name="T7" fmla="*/ 0 h 300"/>
                  <a:gd name="T8" fmla="*/ 332 w 468"/>
                  <a:gd name="T9" fmla="*/ 1 h 300"/>
                  <a:gd name="T10" fmla="*/ 232 w 468"/>
                  <a:gd name="T11" fmla="*/ 101 h 300"/>
                  <a:gd name="T12" fmla="*/ 132 w 468"/>
                  <a:gd name="T13" fmla="*/ 1 h 300"/>
                  <a:gd name="T14" fmla="*/ 132 w 468"/>
                  <a:gd name="T15" fmla="*/ 0 h 300"/>
                  <a:gd name="T16" fmla="*/ 127 w 468"/>
                  <a:gd name="T17" fmla="*/ 0 h 300"/>
                  <a:gd name="T18" fmla="*/ 11 w 468"/>
                  <a:gd name="T19" fmla="*/ 106 h 300"/>
                  <a:gd name="T20" fmla="*/ 0 w 468"/>
                  <a:gd name="T21" fmla="*/ 231 h 300"/>
                  <a:gd name="T22" fmla="*/ 83 w 468"/>
                  <a:gd name="T23" fmla="*/ 231 h 300"/>
                  <a:gd name="T24" fmla="*/ 83 w 468"/>
                  <a:gd name="T25" fmla="*/ 300 h 300"/>
                  <a:gd name="T26" fmla="*/ 384 w 468"/>
                  <a:gd name="T27" fmla="*/ 300 h 300"/>
                  <a:gd name="T28" fmla="*/ 384 w 468"/>
                  <a:gd name="T29" fmla="*/ 231 h 300"/>
                  <a:gd name="T30" fmla="*/ 468 w 468"/>
                  <a:gd name="T31" fmla="*/ 23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8" h="300">
                    <a:moveTo>
                      <a:pt x="468" y="231"/>
                    </a:moveTo>
                    <a:cubicBezTo>
                      <a:pt x="457" y="106"/>
                      <a:pt x="457" y="106"/>
                      <a:pt x="457" y="106"/>
                    </a:cubicBezTo>
                    <a:cubicBezTo>
                      <a:pt x="451" y="46"/>
                      <a:pt x="401" y="0"/>
                      <a:pt x="340" y="0"/>
                    </a:cubicBezTo>
                    <a:cubicBezTo>
                      <a:pt x="332" y="0"/>
                      <a:pt x="332" y="0"/>
                      <a:pt x="332" y="0"/>
                    </a:cubicBezTo>
                    <a:cubicBezTo>
                      <a:pt x="332" y="0"/>
                      <a:pt x="332" y="1"/>
                      <a:pt x="332" y="1"/>
                    </a:cubicBezTo>
                    <a:cubicBezTo>
                      <a:pt x="332" y="57"/>
                      <a:pt x="287" y="101"/>
                      <a:pt x="232" y="101"/>
                    </a:cubicBezTo>
                    <a:cubicBezTo>
                      <a:pt x="177" y="101"/>
                      <a:pt x="132" y="57"/>
                      <a:pt x="132" y="1"/>
                    </a:cubicBezTo>
                    <a:cubicBezTo>
                      <a:pt x="132" y="1"/>
                      <a:pt x="132" y="0"/>
                      <a:pt x="132" y="0"/>
                    </a:cubicBezTo>
                    <a:cubicBezTo>
                      <a:pt x="127" y="0"/>
                      <a:pt x="127" y="0"/>
                      <a:pt x="127" y="0"/>
                    </a:cubicBezTo>
                    <a:cubicBezTo>
                      <a:pt x="66" y="0"/>
                      <a:pt x="16" y="46"/>
                      <a:pt x="11" y="106"/>
                    </a:cubicBezTo>
                    <a:cubicBezTo>
                      <a:pt x="0" y="231"/>
                      <a:pt x="0" y="231"/>
                      <a:pt x="0" y="231"/>
                    </a:cubicBezTo>
                    <a:cubicBezTo>
                      <a:pt x="83" y="231"/>
                      <a:pt x="83" y="231"/>
                      <a:pt x="83" y="231"/>
                    </a:cubicBezTo>
                    <a:cubicBezTo>
                      <a:pt x="83" y="300"/>
                      <a:pt x="83" y="300"/>
                      <a:pt x="83" y="300"/>
                    </a:cubicBezTo>
                    <a:cubicBezTo>
                      <a:pt x="384" y="300"/>
                      <a:pt x="384" y="300"/>
                      <a:pt x="384" y="300"/>
                    </a:cubicBezTo>
                    <a:cubicBezTo>
                      <a:pt x="384" y="231"/>
                      <a:pt x="384" y="231"/>
                      <a:pt x="384" y="231"/>
                    </a:cubicBezTo>
                    <a:lnTo>
                      <a:pt x="468" y="231"/>
                    </a:lnTo>
                    <a:close/>
                  </a:path>
                </a:pathLst>
              </a:custGeom>
              <a:solidFill>
                <a:srgbClr val="5C005C"/>
              </a:solidFill>
              <a:ln>
                <a:noFill/>
              </a:ln>
            </p:spPr>
            <p:txBody>
              <a:bodyPr vert="horz" wrap="square" lIns="137160" tIns="68580" rIns="137160" bIns="68580" numCol="1" anchor="t" anchorCtr="0" compatLnSpc="1">
                <a:prstTxWarp prst="textNoShape">
                  <a:avLst/>
                </a:prstTxWarp>
              </a:bodyPr>
              <a:lstStyle/>
              <a:p>
                <a:endParaRPr lang="en-US" sz="2700" dirty="0"/>
              </a:p>
            </p:txBody>
          </p:sp>
          <p:sp>
            <p:nvSpPr>
              <p:cNvPr id="138" name="Freeform 132">
                <a:extLst>
                  <a:ext uri="{FF2B5EF4-FFF2-40B4-BE49-F238E27FC236}">
                    <a16:creationId xmlns:a16="http://schemas.microsoft.com/office/drawing/2014/main" id="{E95A146C-7863-4A8E-8584-53915D269892}"/>
                  </a:ext>
                </a:extLst>
              </p:cNvPr>
              <p:cNvSpPr>
                <a:spLocks/>
              </p:cNvSpPr>
              <p:nvPr userDrawn="1"/>
            </p:nvSpPr>
            <p:spPr bwMode="gray">
              <a:xfrm>
                <a:off x="-4621825" y="7476077"/>
                <a:ext cx="1188703" cy="743317"/>
              </a:xfrm>
              <a:custGeom>
                <a:avLst/>
                <a:gdLst>
                  <a:gd name="T0" fmla="*/ 336 w 352"/>
                  <a:gd name="T1" fmla="*/ 0 h 221"/>
                  <a:gd name="T2" fmla="*/ 16 w 352"/>
                  <a:gd name="T3" fmla="*/ 0 h 221"/>
                  <a:gd name="T4" fmla="*/ 0 w 352"/>
                  <a:gd name="T5" fmla="*/ 16 h 221"/>
                  <a:gd name="T6" fmla="*/ 0 w 352"/>
                  <a:gd name="T7" fmla="*/ 205 h 221"/>
                  <a:gd name="T8" fmla="*/ 16 w 352"/>
                  <a:gd name="T9" fmla="*/ 221 h 221"/>
                  <a:gd name="T10" fmla="*/ 336 w 352"/>
                  <a:gd name="T11" fmla="*/ 221 h 221"/>
                  <a:gd name="T12" fmla="*/ 352 w 352"/>
                  <a:gd name="T13" fmla="*/ 205 h 221"/>
                  <a:gd name="T14" fmla="*/ 352 w 352"/>
                  <a:gd name="T15" fmla="*/ 16 h 221"/>
                  <a:gd name="T16" fmla="*/ 336 w 352"/>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21">
                    <a:moveTo>
                      <a:pt x="336" y="0"/>
                    </a:moveTo>
                    <a:cubicBezTo>
                      <a:pt x="16" y="0"/>
                      <a:pt x="16" y="0"/>
                      <a:pt x="16" y="0"/>
                    </a:cubicBezTo>
                    <a:cubicBezTo>
                      <a:pt x="7" y="0"/>
                      <a:pt x="0" y="7"/>
                      <a:pt x="0" y="16"/>
                    </a:cubicBezTo>
                    <a:cubicBezTo>
                      <a:pt x="0" y="205"/>
                      <a:pt x="0" y="205"/>
                      <a:pt x="0" y="205"/>
                    </a:cubicBezTo>
                    <a:cubicBezTo>
                      <a:pt x="0" y="214"/>
                      <a:pt x="7" y="221"/>
                      <a:pt x="16" y="221"/>
                    </a:cubicBezTo>
                    <a:cubicBezTo>
                      <a:pt x="336" y="221"/>
                      <a:pt x="336" y="221"/>
                      <a:pt x="336" y="221"/>
                    </a:cubicBezTo>
                    <a:cubicBezTo>
                      <a:pt x="345" y="221"/>
                      <a:pt x="352" y="214"/>
                      <a:pt x="352" y="205"/>
                    </a:cubicBezTo>
                    <a:cubicBezTo>
                      <a:pt x="352" y="16"/>
                      <a:pt x="352" y="16"/>
                      <a:pt x="352" y="16"/>
                    </a:cubicBezTo>
                    <a:cubicBezTo>
                      <a:pt x="352" y="7"/>
                      <a:pt x="345" y="0"/>
                      <a:pt x="336"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39" name="Freeform 133">
                <a:extLst>
                  <a:ext uri="{FF2B5EF4-FFF2-40B4-BE49-F238E27FC236}">
                    <a16:creationId xmlns:a16="http://schemas.microsoft.com/office/drawing/2014/main" id="{F3AD6035-1E29-4DCB-9291-D262C4F02C3A}"/>
                  </a:ext>
                </a:extLst>
              </p:cNvPr>
              <p:cNvSpPr>
                <a:spLocks/>
              </p:cNvSpPr>
              <p:nvPr userDrawn="1"/>
            </p:nvSpPr>
            <p:spPr bwMode="gray">
              <a:xfrm>
                <a:off x="-3538450" y="7476077"/>
                <a:ext cx="105329" cy="743317"/>
              </a:xfrm>
              <a:custGeom>
                <a:avLst/>
                <a:gdLst>
                  <a:gd name="T0" fmla="*/ 17 w 31"/>
                  <a:gd name="T1" fmla="*/ 205 h 221"/>
                  <a:gd name="T2" fmla="*/ 17 w 31"/>
                  <a:gd name="T3" fmla="*/ 16 h 221"/>
                  <a:gd name="T4" fmla="*/ 0 w 31"/>
                  <a:gd name="T5" fmla="*/ 0 h 221"/>
                  <a:gd name="T6" fmla="*/ 15 w 31"/>
                  <a:gd name="T7" fmla="*/ 0 h 221"/>
                  <a:gd name="T8" fmla="*/ 31 w 31"/>
                  <a:gd name="T9" fmla="*/ 16 h 221"/>
                  <a:gd name="T10" fmla="*/ 31 w 31"/>
                  <a:gd name="T11" fmla="*/ 205 h 221"/>
                  <a:gd name="T12" fmla="*/ 15 w 31"/>
                  <a:gd name="T13" fmla="*/ 221 h 221"/>
                  <a:gd name="T14" fmla="*/ 0 w 31"/>
                  <a:gd name="T15" fmla="*/ 221 h 221"/>
                  <a:gd name="T16" fmla="*/ 17 w 31"/>
                  <a:gd name="T17" fmla="*/ 20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21">
                    <a:moveTo>
                      <a:pt x="17" y="205"/>
                    </a:moveTo>
                    <a:cubicBezTo>
                      <a:pt x="17" y="16"/>
                      <a:pt x="17" y="16"/>
                      <a:pt x="17" y="16"/>
                    </a:cubicBezTo>
                    <a:cubicBezTo>
                      <a:pt x="17" y="7"/>
                      <a:pt x="9" y="0"/>
                      <a:pt x="0" y="0"/>
                    </a:cubicBezTo>
                    <a:cubicBezTo>
                      <a:pt x="15" y="0"/>
                      <a:pt x="15" y="0"/>
                      <a:pt x="15" y="0"/>
                    </a:cubicBezTo>
                    <a:cubicBezTo>
                      <a:pt x="24" y="0"/>
                      <a:pt x="31" y="7"/>
                      <a:pt x="31" y="16"/>
                    </a:cubicBezTo>
                    <a:cubicBezTo>
                      <a:pt x="31" y="205"/>
                      <a:pt x="31" y="205"/>
                      <a:pt x="31" y="205"/>
                    </a:cubicBezTo>
                    <a:cubicBezTo>
                      <a:pt x="31" y="214"/>
                      <a:pt x="24" y="221"/>
                      <a:pt x="15" y="221"/>
                    </a:cubicBezTo>
                    <a:cubicBezTo>
                      <a:pt x="0" y="221"/>
                      <a:pt x="0" y="221"/>
                      <a:pt x="0" y="221"/>
                    </a:cubicBezTo>
                    <a:cubicBezTo>
                      <a:pt x="9" y="221"/>
                      <a:pt x="17" y="214"/>
                      <a:pt x="17" y="205"/>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sp>
            <p:nvSpPr>
              <p:cNvPr id="140" name="Rectangle 134">
                <a:extLst>
                  <a:ext uri="{FF2B5EF4-FFF2-40B4-BE49-F238E27FC236}">
                    <a16:creationId xmlns:a16="http://schemas.microsoft.com/office/drawing/2014/main" id="{8F470FF1-B170-4CDD-8A87-BF4EAC58C5F7}"/>
                  </a:ext>
                </a:extLst>
              </p:cNvPr>
              <p:cNvSpPr>
                <a:spLocks noChangeArrowheads="1"/>
              </p:cNvSpPr>
              <p:nvPr userDrawn="1"/>
            </p:nvSpPr>
            <p:spPr bwMode="gray">
              <a:xfrm>
                <a:off x="-4621825" y="8156196"/>
                <a:ext cx="1188703" cy="63198"/>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grpSp>
        <p:sp>
          <p:nvSpPr>
            <p:cNvPr id="167" name="Rectangle 166">
              <a:extLst>
                <a:ext uri="{FF2B5EF4-FFF2-40B4-BE49-F238E27FC236}">
                  <a16:creationId xmlns:a16="http://schemas.microsoft.com/office/drawing/2014/main" id="{A71192CD-CA05-4E50-9A9F-8A3C3FD62C55}"/>
                </a:ext>
              </a:extLst>
            </p:cNvPr>
            <p:cNvSpPr/>
            <p:nvPr/>
          </p:nvSpPr>
          <p:spPr>
            <a:xfrm>
              <a:off x="2000205" y="5643149"/>
              <a:ext cx="231510" cy="131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06CBD8DB-BAC0-45CC-A1D2-0A98C605C4D6}"/>
              </a:ext>
            </a:extLst>
          </p:cNvPr>
          <p:cNvSpPr>
            <a:spLocks noGrp="1"/>
          </p:cNvSpPr>
          <p:nvPr>
            <p:ph type="title"/>
          </p:nvPr>
        </p:nvSpPr>
        <p:spPr>
          <a:xfrm>
            <a:off x="1259682" y="309890"/>
            <a:ext cx="15773400" cy="1988345"/>
          </a:xfrm>
        </p:spPr>
        <p:txBody>
          <a:bodyPr>
            <a:normAutofit/>
          </a:bodyPr>
          <a:lstStyle/>
          <a:p>
            <a:r>
              <a:rPr lang="en-US" dirty="0"/>
              <a:t>A better permission model</a:t>
            </a:r>
          </a:p>
        </p:txBody>
      </p:sp>
      <p:sp>
        <p:nvSpPr>
          <p:cNvPr id="4" name="Text Placeholder 3">
            <a:extLst>
              <a:ext uri="{FF2B5EF4-FFF2-40B4-BE49-F238E27FC236}">
                <a16:creationId xmlns:a16="http://schemas.microsoft.com/office/drawing/2014/main" id="{B3E93516-3CD4-40BF-9ED6-F3FE7AD374D4}"/>
              </a:ext>
            </a:extLst>
          </p:cNvPr>
          <p:cNvSpPr>
            <a:spLocks noGrp="1"/>
          </p:cNvSpPr>
          <p:nvPr>
            <p:ph type="body" idx="1"/>
          </p:nvPr>
        </p:nvSpPr>
        <p:spPr>
          <a:xfrm>
            <a:off x="1259683" y="2317971"/>
            <a:ext cx="7736681" cy="553998"/>
          </a:xfrm>
        </p:spPr>
        <p:txBody>
          <a:bodyPr/>
          <a:lstStyle/>
          <a:p>
            <a:r>
              <a:rPr lang="en-US" dirty="0"/>
              <a:t>Old School OS</a:t>
            </a:r>
          </a:p>
        </p:txBody>
      </p:sp>
      <p:sp>
        <p:nvSpPr>
          <p:cNvPr id="5" name="Content Placeholder 4">
            <a:extLst>
              <a:ext uri="{FF2B5EF4-FFF2-40B4-BE49-F238E27FC236}">
                <a16:creationId xmlns:a16="http://schemas.microsoft.com/office/drawing/2014/main" id="{AFD6E536-145B-49B1-A6B4-4E34632F06BA}"/>
              </a:ext>
            </a:extLst>
          </p:cNvPr>
          <p:cNvSpPr>
            <a:spLocks noGrp="1"/>
          </p:cNvSpPr>
          <p:nvPr>
            <p:ph sz="half" idx="2"/>
          </p:nvPr>
        </p:nvSpPr>
        <p:spPr>
          <a:xfrm>
            <a:off x="1534886" y="2871970"/>
            <a:ext cx="7461477" cy="4099584"/>
          </a:xfrm>
        </p:spPr>
        <p:txBody>
          <a:bodyPr/>
          <a:lstStyle/>
          <a:p>
            <a:r>
              <a:rPr lang="en-US" sz="3600" dirty="0"/>
              <a:t>Applications are just files in the filesystem; users can run any application they want</a:t>
            </a:r>
          </a:p>
          <a:p>
            <a:r>
              <a:rPr lang="en-US" sz="3600" dirty="0"/>
              <a:t>Applications have 100% of permission of the user who runs it</a:t>
            </a:r>
          </a:p>
          <a:p>
            <a:r>
              <a:rPr lang="en-US" sz="3600" b="1" dirty="0"/>
              <a:t>Issue: </a:t>
            </a:r>
            <a:r>
              <a:rPr lang="en-US" sz="3600" dirty="0"/>
              <a:t>users have no way to know 100% what the application is doing</a:t>
            </a:r>
          </a:p>
        </p:txBody>
      </p:sp>
      <p:sp>
        <p:nvSpPr>
          <p:cNvPr id="6" name="Text Placeholder 5">
            <a:extLst>
              <a:ext uri="{FF2B5EF4-FFF2-40B4-BE49-F238E27FC236}">
                <a16:creationId xmlns:a16="http://schemas.microsoft.com/office/drawing/2014/main" id="{E3803E54-F34A-46FF-B9A7-24014F639827}"/>
              </a:ext>
            </a:extLst>
          </p:cNvPr>
          <p:cNvSpPr>
            <a:spLocks noGrp="1"/>
          </p:cNvSpPr>
          <p:nvPr>
            <p:ph type="body" sz="quarter" idx="3"/>
          </p:nvPr>
        </p:nvSpPr>
        <p:spPr>
          <a:xfrm>
            <a:off x="9258300" y="2317971"/>
            <a:ext cx="7774782" cy="553998"/>
          </a:xfrm>
        </p:spPr>
        <p:txBody>
          <a:bodyPr/>
          <a:lstStyle/>
          <a:p>
            <a:r>
              <a:rPr lang="en-US" dirty="0"/>
              <a:t>Modern OS</a:t>
            </a:r>
          </a:p>
        </p:txBody>
      </p:sp>
      <p:sp>
        <p:nvSpPr>
          <p:cNvPr id="7" name="Content Placeholder 6">
            <a:extLst>
              <a:ext uri="{FF2B5EF4-FFF2-40B4-BE49-F238E27FC236}">
                <a16:creationId xmlns:a16="http://schemas.microsoft.com/office/drawing/2014/main" id="{E31A6203-E25C-40E3-99E3-D3C712D9AF80}"/>
              </a:ext>
            </a:extLst>
          </p:cNvPr>
          <p:cNvSpPr>
            <a:spLocks noGrp="1"/>
          </p:cNvSpPr>
          <p:nvPr>
            <p:ph sz="quarter" idx="4"/>
          </p:nvPr>
        </p:nvSpPr>
        <p:spPr>
          <a:xfrm>
            <a:off x="9421585" y="2871969"/>
            <a:ext cx="7611497" cy="5526882"/>
          </a:xfrm>
        </p:spPr>
        <p:txBody>
          <a:bodyPr>
            <a:normAutofit/>
          </a:bodyPr>
          <a:lstStyle/>
          <a:p>
            <a:r>
              <a:rPr lang="en-US" sz="3600" dirty="0"/>
              <a:t>Applications must be </a:t>
            </a:r>
            <a:r>
              <a:rPr lang="en-US" sz="3600" i="1" dirty="0">
                <a:solidFill>
                  <a:schemeClr val="accent2"/>
                </a:solidFill>
              </a:rPr>
              <a:t>registered</a:t>
            </a:r>
            <a:endParaRPr lang="en-US" sz="3600" b="1" dirty="0">
              <a:solidFill>
                <a:schemeClr val="accent2"/>
              </a:solidFill>
            </a:endParaRPr>
          </a:p>
          <a:p>
            <a:r>
              <a:rPr lang="en-US" sz="3600" dirty="0"/>
              <a:t>Applications need </a:t>
            </a:r>
            <a:r>
              <a:rPr lang="en-US" sz="3600" i="1" dirty="0">
                <a:solidFill>
                  <a:schemeClr val="accent2"/>
                </a:solidFill>
              </a:rPr>
              <a:t>permission </a:t>
            </a:r>
            <a:r>
              <a:rPr lang="en-US" sz="3600" dirty="0"/>
              <a:t>to access </a:t>
            </a:r>
            <a:r>
              <a:rPr lang="en-US" sz="3600" i="1" dirty="0">
                <a:solidFill>
                  <a:schemeClr val="accent2"/>
                </a:solidFill>
              </a:rPr>
              <a:t>resources</a:t>
            </a:r>
          </a:p>
          <a:p>
            <a:r>
              <a:rPr lang="en-US" sz="3600" dirty="0"/>
              <a:t>Users and/or admins must </a:t>
            </a:r>
            <a:r>
              <a:rPr lang="en-US" sz="3600" i="1" dirty="0">
                <a:solidFill>
                  <a:schemeClr val="accent2"/>
                </a:solidFill>
              </a:rPr>
              <a:t>consent</a:t>
            </a:r>
            <a:r>
              <a:rPr lang="en-US" sz="3600" dirty="0"/>
              <a:t> to these permissions</a:t>
            </a:r>
            <a:endParaRPr lang="en-US" sz="3600" i="1" dirty="0"/>
          </a:p>
        </p:txBody>
      </p:sp>
      <p:sp>
        <p:nvSpPr>
          <p:cNvPr id="109" name="Freeform 103">
            <a:extLst>
              <a:ext uri="{FF2B5EF4-FFF2-40B4-BE49-F238E27FC236}">
                <a16:creationId xmlns:a16="http://schemas.microsoft.com/office/drawing/2014/main" id="{AE6A6392-BBB5-4DEE-8169-4592B9905C9A}"/>
              </a:ext>
            </a:extLst>
          </p:cNvPr>
          <p:cNvSpPr>
            <a:spLocks/>
          </p:cNvSpPr>
          <p:nvPr userDrawn="1"/>
        </p:nvSpPr>
        <p:spPr bwMode="gray">
          <a:xfrm>
            <a:off x="-10182863" y="12329087"/>
            <a:ext cx="9181602" cy="112854"/>
          </a:xfrm>
          <a:custGeom>
            <a:avLst/>
            <a:gdLst>
              <a:gd name="T0" fmla="*/ 1791 w 1813"/>
              <a:gd name="T1" fmla="*/ 0 h 23"/>
              <a:gd name="T2" fmla="*/ 23 w 1813"/>
              <a:gd name="T3" fmla="*/ 0 h 23"/>
              <a:gd name="T4" fmla="*/ 0 w 1813"/>
              <a:gd name="T5" fmla="*/ 23 h 23"/>
              <a:gd name="T6" fmla="*/ 0 w 1813"/>
              <a:gd name="T7" fmla="*/ 23 h 23"/>
              <a:gd name="T8" fmla="*/ 1813 w 1813"/>
              <a:gd name="T9" fmla="*/ 23 h 23"/>
              <a:gd name="T10" fmla="*/ 1813 w 1813"/>
              <a:gd name="T11" fmla="*/ 23 h 23"/>
              <a:gd name="T12" fmla="*/ 1791 w 181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813" h="23">
                <a:moveTo>
                  <a:pt x="1791" y="0"/>
                </a:moveTo>
                <a:cubicBezTo>
                  <a:pt x="23" y="0"/>
                  <a:pt x="23" y="0"/>
                  <a:pt x="23" y="0"/>
                </a:cubicBezTo>
                <a:cubicBezTo>
                  <a:pt x="10" y="0"/>
                  <a:pt x="0" y="10"/>
                  <a:pt x="0" y="23"/>
                </a:cubicBezTo>
                <a:cubicBezTo>
                  <a:pt x="0" y="23"/>
                  <a:pt x="0" y="23"/>
                  <a:pt x="0" y="23"/>
                </a:cubicBezTo>
                <a:cubicBezTo>
                  <a:pt x="1813" y="23"/>
                  <a:pt x="1813" y="23"/>
                  <a:pt x="1813" y="23"/>
                </a:cubicBezTo>
                <a:cubicBezTo>
                  <a:pt x="1813" y="23"/>
                  <a:pt x="1813" y="23"/>
                  <a:pt x="1813" y="23"/>
                </a:cubicBezTo>
                <a:cubicBezTo>
                  <a:pt x="1813" y="10"/>
                  <a:pt x="1803" y="0"/>
                  <a:pt x="1791"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60" tIns="68580" rIns="137160" bIns="68580" numCol="1" anchor="t" anchorCtr="0" compatLnSpc="1">
            <a:prstTxWarp prst="textNoShape">
              <a:avLst/>
            </a:prstTxWarp>
          </a:bodyPr>
          <a:lstStyle/>
          <a:p>
            <a:endParaRPr lang="en-US" sz="2700"/>
          </a:p>
        </p:txBody>
      </p:sp>
      <p:grpSp>
        <p:nvGrpSpPr>
          <p:cNvPr id="186" name="Group 185">
            <a:extLst>
              <a:ext uri="{FF2B5EF4-FFF2-40B4-BE49-F238E27FC236}">
                <a16:creationId xmlns:a16="http://schemas.microsoft.com/office/drawing/2014/main" id="{5FDA9B18-FE7E-4516-812F-8F556D90C140}"/>
              </a:ext>
            </a:extLst>
          </p:cNvPr>
          <p:cNvGrpSpPr/>
          <p:nvPr/>
        </p:nvGrpSpPr>
        <p:grpSpPr>
          <a:xfrm>
            <a:off x="12420683" y="5672571"/>
            <a:ext cx="4162715" cy="2147319"/>
            <a:chOff x="382182" y="4510756"/>
            <a:chExt cx="3592295" cy="1431546"/>
          </a:xfrm>
        </p:grpSpPr>
        <p:pic>
          <p:nvPicPr>
            <p:cNvPr id="148" name="Graphic 147" descr="Envelope">
              <a:extLst>
                <a:ext uri="{FF2B5EF4-FFF2-40B4-BE49-F238E27FC236}">
                  <a16:creationId xmlns:a16="http://schemas.microsoft.com/office/drawing/2014/main" id="{214C45C4-927C-4FB0-8ABC-6B8527CD1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12296" y="4510756"/>
              <a:ext cx="457200" cy="457200"/>
            </a:xfrm>
            <a:prstGeom prst="rect">
              <a:avLst/>
            </a:prstGeom>
          </p:spPr>
        </p:pic>
        <p:pic>
          <p:nvPicPr>
            <p:cNvPr id="149" name="Graphic 148" descr="Envelope">
              <a:extLst>
                <a:ext uri="{FF2B5EF4-FFF2-40B4-BE49-F238E27FC236}">
                  <a16:creationId xmlns:a16="http://schemas.microsoft.com/office/drawing/2014/main" id="{334CC38C-49E8-427E-8B4F-BEB8AB2499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3840" y="4826388"/>
              <a:ext cx="457200" cy="457200"/>
            </a:xfrm>
            <a:prstGeom prst="rect">
              <a:avLst/>
            </a:prstGeom>
          </p:spPr>
        </p:pic>
        <p:pic>
          <p:nvPicPr>
            <p:cNvPr id="150" name="Graphic 149" descr="Envelope">
              <a:extLst>
                <a:ext uri="{FF2B5EF4-FFF2-40B4-BE49-F238E27FC236}">
                  <a16:creationId xmlns:a16="http://schemas.microsoft.com/office/drawing/2014/main" id="{1F51B281-9ED1-484C-846C-A573E43BD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17277" y="5149218"/>
              <a:ext cx="457200" cy="457200"/>
            </a:xfrm>
            <a:prstGeom prst="rect">
              <a:avLst/>
            </a:prstGeom>
          </p:spPr>
        </p:pic>
        <p:pic>
          <p:nvPicPr>
            <p:cNvPr id="151" name="Graphic 150" descr="Envelope">
              <a:extLst>
                <a:ext uri="{FF2B5EF4-FFF2-40B4-BE49-F238E27FC236}">
                  <a16:creationId xmlns:a16="http://schemas.microsoft.com/office/drawing/2014/main" id="{606A4A6F-1918-49DB-B72B-D946328CDB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485" y="5466716"/>
              <a:ext cx="457200" cy="457200"/>
            </a:xfrm>
            <a:prstGeom prst="rect">
              <a:avLst/>
            </a:prstGeom>
          </p:spPr>
        </p:pic>
        <p:cxnSp>
          <p:nvCxnSpPr>
            <p:cNvPr id="153" name="Straight Arrow Connector 152">
              <a:extLst>
                <a:ext uri="{FF2B5EF4-FFF2-40B4-BE49-F238E27FC236}">
                  <a16:creationId xmlns:a16="http://schemas.microsoft.com/office/drawing/2014/main" id="{2D86C513-133D-4F31-ADAA-BDC87925E053}"/>
                </a:ext>
              </a:extLst>
            </p:cNvPr>
            <p:cNvCxnSpPr>
              <a:cxnSpLocks/>
              <a:stCxn id="167" idx="3"/>
              <a:endCxn id="148" idx="1"/>
            </p:cNvCxnSpPr>
            <p:nvPr/>
          </p:nvCxnSpPr>
          <p:spPr>
            <a:xfrm flipV="1">
              <a:off x="382182" y="4739356"/>
              <a:ext cx="2930114" cy="1202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82EA09F5-D26D-4C5A-A131-EFE9B6477CE6}"/>
                </a:ext>
              </a:extLst>
            </p:cNvPr>
            <p:cNvCxnSpPr>
              <a:cxnSpLocks/>
              <a:stCxn id="167" idx="3"/>
              <a:endCxn id="149" idx="1"/>
            </p:cNvCxnSpPr>
            <p:nvPr/>
          </p:nvCxnSpPr>
          <p:spPr>
            <a:xfrm flipV="1">
              <a:off x="382182" y="5054988"/>
              <a:ext cx="3071658" cy="8873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5" name="Straight Arrow Connector 154">
              <a:extLst>
                <a:ext uri="{FF2B5EF4-FFF2-40B4-BE49-F238E27FC236}">
                  <a16:creationId xmlns:a16="http://schemas.microsoft.com/office/drawing/2014/main" id="{EDED3975-5B18-44B6-953F-AC11D61F8E68}"/>
                </a:ext>
              </a:extLst>
            </p:cNvPr>
            <p:cNvCxnSpPr>
              <a:cxnSpLocks/>
              <a:stCxn id="167" idx="3"/>
              <a:endCxn id="150" idx="1"/>
            </p:cNvCxnSpPr>
            <p:nvPr/>
          </p:nvCxnSpPr>
          <p:spPr>
            <a:xfrm flipV="1">
              <a:off x="382182" y="5377818"/>
              <a:ext cx="3135095" cy="564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Straight Arrow Connector 155">
              <a:extLst>
                <a:ext uri="{FF2B5EF4-FFF2-40B4-BE49-F238E27FC236}">
                  <a16:creationId xmlns:a16="http://schemas.microsoft.com/office/drawing/2014/main" id="{399618E2-3C0C-4D4E-AF55-B5C97DFD3A95}"/>
                </a:ext>
              </a:extLst>
            </p:cNvPr>
            <p:cNvCxnSpPr>
              <a:cxnSpLocks/>
              <a:stCxn id="167" idx="3"/>
              <a:endCxn id="151" idx="1"/>
            </p:cNvCxnSpPr>
            <p:nvPr/>
          </p:nvCxnSpPr>
          <p:spPr>
            <a:xfrm flipV="1">
              <a:off x="382182" y="5695316"/>
              <a:ext cx="2978303" cy="2469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3788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5"/>
                                        </p:tgtEl>
                                      </p:cBhvr>
                                    </p:animEffect>
                                    <p:set>
                                      <p:cBhvr>
                                        <p:cTn id="7" dur="1" fill="hold">
                                          <p:stCondLst>
                                            <p:cond delay="499"/>
                                          </p:stCondLst>
                                        </p:cTn>
                                        <p:tgtEl>
                                          <p:spTgt spid="18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6"/>
                                        </p:tgtEl>
                                      </p:cBhvr>
                                    </p:animEffect>
                                    <p:set>
                                      <p:cBhvr>
                                        <p:cTn id="10" dur="1" fill="hold">
                                          <p:stCondLst>
                                            <p:cond delay="499"/>
                                          </p:stCondLst>
                                        </p:cTn>
                                        <p:tgtEl>
                                          <p:spTgt spid="186"/>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fade">
                                      <p:cBhvr>
                                        <p:cTn id="26"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Azure 1">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996633"/>
      </a:accent3>
      <a:accent4>
        <a:srgbClr val="FFC000"/>
      </a:accent4>
      <a:accent5>
        <a:srgbClr val="5B9BD5"/>
      </a:accent5>
      <a:accent6>
        <a:srgbClr val="70AD47"/>
      </a:accent6>
      <a:hlink>
        <a:srgbClr val="0563C1"/>
      </a:hlink>
      <a:folHlink>
        <a:srgbClr val="954F72"/>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E62089-4EA2-4BEF-9CF0-573694B7E59A}">
  <ds:schemaRefs>
    <ds:schemaRef ds:uri="http://schemas.microsoft.com/sharepoint/v3/contenttype/forms"/>
  </ds:schemaRefs>
</ds:datastoreItem>
</file>

<file path=customXml/itemProps2.xml><?xml version="1.0" encoding="utf-8"?>
<ds:datastoreItem xmlns:ds="http://schemas.openxmlformats.org/officeDocument/2006/customXml" ds:itemID="{837358B1-455B-48EB-93E2-33A465358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3071</TotalTime>
  <Words>2827</Words>
  <Application>Microsoft Office PowerPoint</Application>
  <PresentationFormat>Custom</PresentationFormat>
  <Paragraphs>304</Paragraphs>
  <Slides>18</Slides>
  <Notes>17</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Segoe UI Semibold</vt:lpstr>
      <vt:lpstr>Segoe UI</vt:lpstr>
      <vt:lpstr>Calibri</vt:lpstr>
      <vt:lpstr>Wingdings</vt:lpstr>
      <vt:lpstr>Segoe UI Semilight</vt:lpstr>
      <vt:lpstr>Consolas</vt:lpstr>
      <vt:lpstr>WHITE TEMPLATE</vt:lpstr>
      <vt:lpstr>3_White Template</vt:lpstr>
      <vt:lpstr>Azure 1</vt:lpstr>
      <vt:lpstr>Speaker Notes</vt:lpstr>
      <vt:lpstr>Understanding Azure Active Directory</vt:lpstr>
      <vt:lpstr>Microsoft Azure Active Directory ”Single Sign-On in the cloud”</vt:lpstr>
      <vt:lpstr>Why should Teams apps support Azure AD?</vt:lpstr>
      <vt:lpstr>PowerPoint Presentation</vt:lpstr>
      <vt:lpstr>PowerPoint Presentation</vt:lpstr>
      <vt:lpstr>PowerPoint Presentation</vt:lpstr>
      <vt:lpstr>Azure AD Concepts</vt:lpstr>
      <vt:lpstr>A better permission model</vt:lpstr>
      <vt:lpstr>Four confusions of Azure AD</vt:lpstr>
      <vt:lpstr>1. Azure AD Versions and Variations</vt:lpstr>
      <vt:lpstr>2. Tenants and Subscriptions</vt:lpstr>
      <vt:lpstr>2. Tenants and Subscriptions</vt:lpstr>
      <vt:lpstr>3. A rose by any other name is … confusing!</vt:lpstr>
      <vt:lpstr>4. App types and permission types </vt:lpstr>
      <vt:lpstr>Authorization Flows OAuth 2.0 Grant Flows (protocols)</vt:lpstr>
      <vt:lpstr>Authorization Flows OAuth 2.0 Grant Flows (protocols)</vt:lpstr>
      <vt:lpstr>It’s Lab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2022-11-03T18:27:48Z</dcterms:modified>
  <dc:identifier>DAFEv5EYWWY</dc:identifier>
</cp:coreProperties>
</file>